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446" r:id="rId2"/>
    <p:sldId id="257" r:id="rId3"/>
    <p:sldId id="532" r:id="rId4"/>
    <p:sldId id="516" r:id="rId5"/>
    <p:sldId id="544" r:id="rId6"/>
    <p:sldId id="543" r:id="rId7"/>
    <p:sldId id="564" r:id="rId8"/>
    <p:sldId id="566" r:id="rId9"/>
    <p:sldId id="634" r:id="rId10"/>
    <p:sldId id="514" r:id="rId11"/>
    <p:sldId id="461" r:id="rId12"/>
    <p:sldId id="517" r:id="rId13"/>
    <p:sldId id="635" r:id="rId14"/>
    <p:sldId id="636" r:id="rId15"/>
    <p:sldId id="637" r:id="rId16"/>
    <p:sldId id="638" r:id="rId17"/>
    <p:sldId id="639" r:id="rId18"/>
    <p:sldId id="640" r:id="rId19"/>
    <p:sldId id="641" r:id="rId20"/>
    <p:sldId id="642" r:id="rId21"/>
    <p:sldId id="643" r:id="rId22"/>
    <p:sldId id="580" r:id="rId23"/>
    <p:sldId id="266" r:id="rId24"/>
    <p:sldId id="267" r:id="rId25"/>
    <p:sldId id="268" r:id="rId26"/>
    <p:sldId id="277" r:id="rId27"/>
    <p:sldId id="278" r:id="rId28"/>
    <p:sldId id="279" r:id="rId29"/>
    <p:sldId id="280" r:id="rId30"/>
    <p:sldId id="494" r:id="rId31"/>
    <p:sldId id="468" r:id="rId32"/>
    <p:sldId id="502" r:id="rId33"/>
    <p:sldId id="587" r:id="rId34"/>
    <p:sldId id="285" r:id="rId35"/>
    <p:sldId id="288" r:id="rId36"/>
    <p:sldId id="592" r:id="rId37"/>
    <p:sldId id="291" r:id="rId38"/>
    <p:sldId id="546" r:id="rId39"/>
    <p:sldId id="504" r:id="rId40"/>
    <p:sldId id="297" r:id="rId41"/>
    <p:sldId id="298" r:id="rId42"/>
    <p:sldId id="299" r:id="rId43"/>
    <p:sldId id="645" r:id="rId44"/>
    <p:sldId id="303" r:id="rId45"/>
    <p:sldId id="470" r:id="rId46"/>
    <p:sldId id="505" r:id="rId47"/>
    <p:sldId id="309" r:id="rId48"/>
    <p:sldId id="310" r:id="rId49"/>
    <p:sldId id="311" r:id="rId50"/>
    <p:sldId id="654" r:id="rId51"/>
    <p:sldId id="593" r:id="rId52"/>
    <p:sldId id="596" r:id="rId53"/>
    <p:sldId id="601" r:id="rId54"/>
    <p:sldId id="602" r:id="rId55"/>
    <p:sldId id="619" r:id="rId56"/>
    <p:sldId id="603" r:id="rId57"/>
    <p:sldId id="647" r:id="rId58"/>
    <p:sldId id="655" r:id="rId59"/>
    <p:sldId id="606" r:id="rId60"/>
    <p:sldId id="607" r:id="rId61"/>
    <p:sldId id="608" r:id="rId62"/>
    <p:sldId id="340" r:id="rId63"/>
    <p:sldId id="612" r:id="rId64"/>
    <p:sldId id="258" r:id="rId65"/>
    <p:sldId id="650" r:id="rId66"/>
    <p:sldId id="651" r:id="rId67"/>
    <p:sldId id="652" r:id="rId68"/>
    <p:sldId id="614" r:id="rId69"/>
    <p:sldId id="615" r:id="rId70"/>
    <p:sldId id="656" r:id="rId71"/>
    <p:sldId id="657" r:id="rId72"/>
    <p:sldId id="658" r:id="rId73"/>
    <p:sldId id="660" r:id="rId74"/>
    <p:sldId id="662" r:id="rId75"/>
    <p:sldId id="661" r:id="rId76"/>
    <p:sldId id="664" r:id="rId77"/>
    <p:sldId id="663" r:id="rId78"/>
    <p:sldId id="666" r:id="rId79"/>
    <p:sldId id="665" r:id="rId80"/>
    <p:sldId id="617" r:id="rId81"/>
    <p:sldId id="512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99CC"/>
    <a:srgbClr val="D3DEF1"/>
    <a:srgbClr val="4BA5FF"/>
    <a:srgbClr val="3399FF"/>
    <a:srgbClr val="66CCFF"/>
    <a:srgbClr val="003399"/>
    <a:srgbClr val="8BB2FF"/>
    <a:srgbClr val="001B5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504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26" y="1188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65049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62598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46850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20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853142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21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9496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33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85768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76154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12123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04643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79069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35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home.ebs.co.kr/pororo/etc/1/cast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home.ebs.co.kr/pororo/etc/1/cast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svg"/><Relationship Id="rId3" Type="http://schemas.microsoft.com/office/2007/relationships/hdphoto" Target="../media/hdphoto3.wdp"/><Relationship Id="rId7" Type="http://schemas.openxmlformats.org/officeDocument/2006/relationships/image" Target="../media/image52.svg"/><Relationship Id="rId12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5" Type="http://schemas.openxmlformats.org/officeDocument/2006/relationships/image" Target="../media/image50.sv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sv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ptbizcam.co.kr/?p=902" TargetMode="External"/><Relationship Id="rId4" Type="http://schemas.openxmlformats.org/officeDocument/2006/relationships/image" Target="../media/image63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ptbizcam.co.kr/?p=902" TargetMode="External"/><Relationship Id="rId4" Type="http://schemas.openxmlformats.org/officeDocument/2006/relationships/image" Target="../media/image63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ptbizcam.co.kr/?p=902" TargetMode="External"/><Relationship Id="rId4" Type="http://schemas.openxmlformats.org/officeDocument/2006/relationships/image" Target="../media/image63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ptbizcam.co.kr/?p=902" TargetMode="External"/><Relationship Id="rId4" Type="http://schemas.openxmlformats.org/officeDocument/2006/relationships/image" Target="../media/image63.sv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hyperlink" Target="https://bizcam.tistory.com/703" TargetMode="Externa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izz.com/admin/quiz/5eb97934561ab6001b472490/unit-%EC%9E%90%EC%9D%8C-%E3%84%B9-%EC%9D%B4-%EB%93%A4%EC%96%B4%EA%B0%84-%EA%B8%80%EC%9E%90%EB%A5%BC-%EB%B0%B0%EC%9B%8C%EC%9A%9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9.jp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5 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/>
              <a:t>ㄹ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369716" y="3352489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C00000"/>
                </a:solidFill>
              </a:rPr>
              <a:t>라랴러려로료루류르리</a:t>
            </a:r>
            <a:r>
              <a:rPr lang="ko-KR" altLang="en-US" sz="4000" dirty="0"/>
              <a:t>를 배워요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476247" y="2367067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ㄹ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조합표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3E480EF-A988-4784-AB8B-A4895871558F}"/>
              </a:ext>
            </a:extLst>
          </p:cNvPr>
          <p:cNvGrpSpPr/>
          <p:nvPr/>
        </p:nvGrpSpPr>
        <p:grpSpPr>
          <a:xfrm>
            <a:off x="73449" y="365490"/>
            <a:ext cx="12045102" cy="1178883"/>
            <a:chOff x="71467" y="381119"/>
            <a:chExt cx="12045102" cy="117888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2ED4F3E-8448-4A89-AFF4-1A9DAF632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67" y="381119"/>
              <a:ext cx="12045102" cy="1178883"/>
            </a:xfrm>
            <a:prstGeom prst="rect">
              <a:avLst/>
            </a:prstGeom>
            <a:ln w="57150">
              <a:solidFill>
                <a:srgbClr val="66FF33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943F858-19B0-464F-9AB3-DE0A10CE5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77573" y="627016"/>
              <a:ext cx="539455" cy="3030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E186C9A-95F1-49CD-A520-83A63F5D6D20}"/>
              </a:ext>
            </a:extLst>
          </p:cNvPr>
          <p:cNvGrpSpPr/>
          <p:nvPr/>
        </p:nvGrpSpPr>
        <p:grpSpPr>
          <a:xfrm>
            <a:off x="1175080" y="347431"/>
            <a:ext cx="10768864" cy="557822"/>
            <a:chOff x="1175080" y="347431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5080" y="347431"/>
              <a:ext cx="10768864" cy="55782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8EB547-6B40-4AA4-90C9-9CFAAB1D5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23545" y="489496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1319574" y="2764438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ra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1261310" y="2788092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2821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20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0.10143 0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6 L 0.00065 0.11296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A0BACA-2199-4A99-94CE-6699B524DCBB}"/>
              </a:ext>
            </a:extLst>
          </p:cNvPr>
          <p:cNvGrpSpPr/>
          <p:nvPr/>
        </p:nvGrpSpPr>
        <p:grpSpPr>
          <a:xfrm>
            <a:off x="1305332" y="265476"/>
            <a:ext cx="10768864" cy="557822"/>
            <a:chOff x="1305332" y="265476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5332" y="265476"/>
              <a:ext cx="10768864" cy="55782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562293A-4C66-4AD5-858D-D83F51808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6640" y="419156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자동으로 시행됩니다</a:t>
            </a:r>
            <a:r>
              <a:rPr lang="en-US" altLang="ko-KR" dirty="0"/>
              <a:t>. </a:t>
            </a:r>
            <a:endParaRPr lang="en-US" dirty="0"/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2451825" y="294300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494146-1F60-4486-B9F9-2BD714EF4168}"/>
              </a:ext>
            </a:extLst>
          </p:cNvPr>
          <p:cNvSpPr txBox="1"/>
          <p:nvPr/>
        </p:nvSpPr>
        <p:spPr>
          <a:xfrm>
            <a:off x="2371614" y="2764438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rya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29998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00463 L 0.18737 0.00185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62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.00578 L 0.0013 0.11713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6F63B99-556D-45D9-97AE-F94A87A45A22}"/>
              </a:ext>
            </a:extLst>
          </p:cNvPr>
          <p:cNvGrpSpPr/>
          <p:nvPr/>
        </p:nvGrpSpPr>
        <p:grpSpPr>
          <a:xfrm>
            <a:off x="1305332" y="265476"/>
            <a:ext cx="10768864" cy="557822"/>
            <a:chOff x="1305332" y="265476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5332" y="265476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626A33A-E2F1-4E36-917B-E6F6E22F5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6640" y="419156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3561291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544647-0194-48C2-9250-CF677C661AD9}"/>
              </a:ext>
            </a:extLst>
          </p:cNvPr>
          <p:cNvSpPr txBox="1"/>
          <p:nvPr/>
        </p:nvSpPr>
        <p:spPr>
          <a:xfrm>
            <a:off x="3410059" y="2764438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reo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50211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231 L 0.27695 0.00602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6 L 0.00131 0.13102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AD790AE-C634-421F-A18F-05BCF452A7F9}"/>
              </a:ext>
            </a:extLst>
          </p:cNvPr>
          <p:cNvGrpSpPr/>
          <p:nvPr/>
        </p:nvGrpSpPr>
        <p:grpSpPr>
          <a:xfrm>
            <a:off x="1305332" y="265476"/>
            <a:ext cx="10768864" cy="557822"/>
            <a:chOff x="1305332" y="265476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5332" y="265476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EBFE3AE-F9E7-4263-86B1-876A6DCE1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6640" y="401571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2284B4-818D-4A8C-9B4B-EBE421D763D0}"/>
              </a:ext>
            </a:extLst>
          </p:cNvPr>
          <p:cNvSpPr txBox="1"/>
          <p:nvPr/>
        </p:nvSpPr>
        <p:spPr>
          <a:xfrm>
            <a:off x="4303892" y="2789283"/>
            <a:ext cx="132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ryeo</a:t>
            </a:r>
            <a:endParaRPr lang="en-US" sz="48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4696974" y="265476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919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0.3651 0.0011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5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11 0.00579 L -0.00989 0.11667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/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64C649A-B95A-415A-9E81-D48229C5DF90}"/>
              </a:ext>
            </a:extLst>
          </p:cNvPr>
          <p:cNvGrpSpPr/>
          <p:nvPr/>
        </p:nvGrpSpPr>
        <p:grpSpPr>
          <a:xfrm>
            <a:off x="1305332" y="265476"/>
            <a:ext cx="10768864" cy="557822"/>
            <a:chOff x="1305332" y="265476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5332" y="265476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5E75A8B-9941-46D0-86F1-27409526A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6640" y="419156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5678687" y="265476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2DCE7D-0CE1-46AE-B935-EFD5B45056D3}"/>
              </a:ext>
            </a:extLst>
          </p:cNvPr>
          <p:cNvSpPr txBox="1"/>
          <p:nvPr/>
        </p:nvSpPr>
        <p:spPr>
          <a:xfrm>
            <a:off x="5433816" y="2789283"/>
            <a:ext cx="132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ro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74040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926 L 0.45052 -0.0011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26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0.00347 L -0.00208 0.11435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41159DC-3A60-49EC-AB94-A05B3F527AF0}"/>
              </a:ext>
            </a:extLst>
          </p:cNvPr>
          <p:cNvGrpSpPr/>
          <p:nvPr/>
        </p:nvGrpSpPr>
        <p:grpSpPr>
          <a:xfrm>
            <a:off x="1305332" y="265476"/>
            <a:ext cx="10768864" cy="557822"/>
            <a:chOff x="1305332" y="265476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5332" y="265476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564D64D-06FF-4ADA-8775-4D3AA8012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6640" y="401571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6745515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FF8917-846C-4B14-B874-C8647D4BC0E7}"/>
              </a:ext>
            </a:extLst>
          </p:cNvPr>
          <p:cNvSpPr txBox="1"/>
          <p:nvPr/>
        </p:nvSpPr>
        <p:spPr>
          <a:xfrm>
            <a:off x="6552144" y="2789283"/>
            <a:ext cx="132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ryo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54616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694 L 0.53867 -0.0011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27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-0.00208 0.12824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DB6EEFB-CD54-4789-BBD0-BE9E4D0ADE16}"/>
              </a:ext>
            </a:extLst>
          </p:cNvPr>
          <p:cNvGrpSpPr/>
          <p:nvPr/>
        </p:nvGrpSpPr>
        <p:grpSpPr>
          <a:xfrm>
            <a:off x="1305332" y="265476"/>
            <a:ext cx="10768864" cy="557822"/>
            <a:chOff x="1305332" y="265476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5332" y="265476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8B1EFD-9D25-454B-ABFC-63ABD9867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29055" y="419156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7796301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3CD9CE-9558-41D4-8778-3AFF44C73A65}"/>
              </a:ext>
            </a:extLst>
          </p:cNvPr>
          <p:cNvSpPr txBox="1"/>
          <p:nvPr/>
        </p:nvSpPr>
        <p:spPr>
          <a:xfrm>
            <a:off x="7618972" y="2789283"/>
            <a:ext cx="132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ru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81085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231 L 0.62552 -0.0011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76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22222E-6 L -0.00208 0.12824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C2C6834-9B95-4EEF-B249-19AF8B12F553}"/>
              </a:ext>
            </a:extLst>
          </p:cNvPr>
          <p:cNvGrpSpPr/>
          <p:nvPr/>
        </p:nvGrpSpPr>
        <p:grpSpPr>
          <a:xfrm>
            <a:off x="1305332" y="265476"/>
            <a:ext cx="10768864" cy="557822"/>
            <a:chOff x="1305332" y="265476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5332" y="265476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775979A-57DD-4F53-B325-1774F8FFD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6640" y="419156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8479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8895213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6BEC68-48D9-4FFD-8A76-35B76F881E48}"/>
              </a:ext>
            </a:extLst>
          </p:cNvPr>
          <p:cNvSpPr txBox="1"/>
          <p:nvPr/>
        </p:nvSpPr>
        <p:spPr>
          <a:xfrm>
            <a:off x="8669758" y="2789283"/>
            <a:ext cx="132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ryu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58837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1 -0.01851 L 0.71641 0.00116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16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-0.00208 0.12824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다댜더뎌도됴두듀드디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다댜더뎌도됴두듀드디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ㄹ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라랴러려로료루류르리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라러로루리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도라</a:t>
            </a:r>
            <a:r>
              <a:rPr lang="en-US" altLang="ko-KR" sz="1400" dirty="0"/>
              <a:t>,  </a:t>
            </a:r>
            <a:r>
              <a:rPr lang="ko-KR" altLang="en-US" sz="1400" dirty="0"/>
              <a:t>기러기</a:t>
            </a:r>
            <a:r>
              <a:rPr lang="en-US" altLang="ko-KR" sz="1400" dirty="0"/>
              <a:t>, </a:t>
            </a:r>
            <a:r>
              <a:rPr lang="ko-KR" altLang="en-US" sz="1400" dirty="0"/>
              <a:t>뽀로로</a:t>
            </a:r>
            <a:r>
              <a:rPr lang="en-US" altLang="ko-KR" sz="1400" dirty="0"/>
              <a:t>, </a:t>
            </a:r>
            <a:r>
              <a:rPr lang="ko-KR" altLang="en-US" sz="1400" dirty="0"/>
              <a:t>로디</a:t>
            </a:r>
            <a:r>
              <a:rPr lang="en-US" altLang="ko-KR" sz="1400" dirty="0"/>
              <a:t>, </a:t>
            </a:r>
            <a:r>
              <a:rPr lang="ko-KR" altLang="en-US" sz="1400" dirty="0"/>
              <a:t>두루미</a:t>
            </a:r>
            <a:r>
              <a:rPr lang="en-US" altLang="ko-KR" sz="1400" dirty="0"/>
              <a:t>, </a:t>
            </a:r>
            <a:r>
              <a:rPr lang="ko-KR" altLang="en-US" sz="1400" dirty="0"/>
              <a:t>너구리</a:t>
            </a:r>
            <a:r>
              <a:rPr lang="en-US" altLang="ko-KR" sz="1400" dirty="0"/>
              <a:t>, </a:t>
            </a:r>
            <a:r>
              <a:rPr lang="ko-KR" altLang="en-US" sz="1400" dirty="0"/>
              <a:t>다리</a:t>
            </a:r>
            <a:r>
              <a:rPr lang="en-US" altLang="ko-KR" sz="1400" dirty="0"/>
              <a:t>, </a:t>
            </a:r>
            <a:r>
              <a:rPr lang="ko-KR" altLang="en-US" sz="1400" dirty="0"/>
              <a:t>다리미</a:t>
            </a:r>
            <a:r>
              <a:rPr lang="en-US" altLang="ko-KR" sz="1400" dirty="0"/>
              <a:t>, </a:t>
            </a:r>
            <a:r>
              <a:rPr lang="ko-KR" altLang="en-US" sz="1400" dirty="0"/>
              <a:t>도토리</a:t>
            </a:r>
            <a:r>
              <a:rPr lang="en-US" altLang="ko-KR" sz="1400" dirty="0"/>
              <a:t>, </a:t>
            </a:r>
            <a:r>
              <a:rPr lang="ko-KR" altLang="en-US" sz="1400" dirty="0"/>
              <a:t>오리</a:t>
            </a:r>
            <a:r>
              <a:rPr lang="en-US" altLang="ko-KR" sz="1400" dirty="0"/>
              <a:t>, </a:t>
            </a:r>
            <a:r>
              <a:rPr lang="ko-KR" altLang="en-US" sz="1400" dirty="0"/>
              <a:t>유리</a:t>
            </a:r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endParaRPr lang="en-US" altLang="ko-KR" dirty="0"/>
          </a:p>
          <a:p>
            <a:br>
              <a:rPr lang="en-US" altLang="ko-KR" dirty="0"/>
            </a:br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모음이 들어간 낱말을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① 모음의 소리와 모양을 복습해요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②</a:t>
            </a:r>
            <a:r>
              <a:rPr lang="en-US" altLang="ko-KR" sz="1400" dirty="0"/>
              <a:t>”</a:t>
            </a:r>
            <a:r>
              <a:rPr lang="ko-KR" altLang="en-US" sz="1400" dirty="0"/>
              <a:t>라러로루리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낱말을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46183" y="827859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라랴러려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로료루류르리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2785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30306E2-6BA8-4858-AF48-24B6ACBD9491}"/>
              </a:ext>
            </a:extLst>
          </p:cNvPr>
          <p:cNvGrpSpPr/>
          <p:nvPr/>
        </p:nvGrpSpPr>
        <p:grpSpPr>
          <a:xfrm>
            <a:off x="1305332" y="265476"/>
            <a:ext cx="10768864" cy="557822"/>
            <a:chOff x="1305332" y="265476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5332" y="265476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B59C547-9387-4C39-A1B3-C49528E4F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6640" y="419156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8479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9913915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1BD5AA-F2F6-4AF3-8963-03230B5C0482}"/>
              </a:ext>
            </a:extLst>
          </p:cNvPr>
          <p:cNvSpPr txBox="1"/>
          <p:nvPr/>
        </p:nvSpPr>
        <p:spPr>
          <a:xfrm>
            <a:off x="9768670" y="2789283"/>
            <a:ext cx="132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reu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48229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1 -0.01851 L 0.80182 -0.00347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86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0208 0.12824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4E4EE87-AB2C-45AD-9F54-CA36F9CDC67E}"/>
              </a:ext>
            </a:extLst>
          </p:cNvPr>
          <p:cNvGrpSpPr/>
          <p:nvPr/>
        </p:nvGrpSpPr>
        <p:grpSpPr>
          <a:xfrm>
            <a:off x="1305332" y="265476"/>
            <a:ext cx="10768864" cy="557822"/>
            <a:chOff x="1305332" y="265476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5332" y="265476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77D4B74-FCA2-4EFE-8576-BA1AF2584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6640" y="419156"/>
              <a:ext cx="644602" cy="362123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52709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1038403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ACD800-7B52-4495-A759-4B99BD3BF138}"/>
              </a:ext>
            </a:extLst>
          </p:cNvPr>
          <p:cNvSpPr txBox="1"/>
          <p:nvPr/>
        </p:nvSpPr>
        <p:spPr>
          <a:xfrm>
            <a:off x="10740863" y="2789283"/>
            <a:ext cx="1324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ri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86608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0162 L 0.89388 -0.00116 " pathEditMode="relative" rAng="0" ptsTypes="AA">
                                      <p:cBhvr>
                                        <p:cTn id="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88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00209 0.12824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ㄹ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372A65A-1798-4427-8AB6-28D4FEA25F2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Thumbs Up Teodor Cat">
            <a:extLst>
              <a:ext uri="{FF2B5EF4-FFF2-40B4-BE49-F238E27FC236}">
                <a16:creationId xmlns:a16="http://schemas.microsoft.com/office/drawing/2014/main" id="{B518EDEF-E806-4E40-83B6-4363570E4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790" y="7937"/>
            <a:ext cx="2438400" cy="2438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34E9B2-2E2F-4910-B85C-FA8321D7351C}"/>
              </a:ext>
            </a:extLst>
          </p:cNvPr>
          <p:cNvSpPr txBox="1"/>
          <p:nvPr/>
        </p:nvSpPr>
        <p:spPr>
          <a:xfrm>
            <a:off x="2005" y="7937"/>
            <a:ext cx="201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ㄹ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ㄷ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6040A7C-0FB3-4755-A49F-9F77B2A6402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Crying Teodor Cat">
            <a:extLst>
              <a:ext uri="{FF2B5EF4-FFF2-40B4-BE49-F238E27FC236}">
                <a16:creationId xmlns:a16="http://schemas.microsoft.com/office/drawing/2014/main" id="{6526BF01-9907-4ABC-9EA9-75F2D02B1E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2438400" cy="243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06A58F-34E0-4F5B-AC82-1F393D990B0F}"/>
              </a:ext>
            </a:extLst>
          </p:cNvPr>
          <p:cNvSpPr txBox="1"/>
          <p:nvPr/>
        </p:nvSpPr>
        <p:spPr>
          <a:xfrm>
            <a:off x="2005" y="7937"/>
            <a:ext cx="201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ㄹ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ㄱ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A3011FD5-8516-4AB3-9E34-9B8B28A5229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 descr="No Teodor Cat">
            <a:extLst>
              <a:ext uri="{FF2B5EF4-FFF2-40B4-BE49-F238E27FC236}">
                <a16:creationId xmlns:a16="http://schemas.microsoft.com/office/drawing/2014/main" id="{EC9FBE92-EDAC-48A9-AFB8-E5D34389A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7" y="7937"/>
            <a:ext cx="2695074" cy="26950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950171-176B-4E9F-BC4B-D9AA660AAE0C}"/>
              </a:ext>
            </a:extLst>
          </p:cNvPr>
          <p:cNvSpPr txBox="1"/>
          <p:nvPr/>
        </p:nvSpPr>
        <p:spPr>
          <a:xfrm>
            <a:off x="2005" y="7937"/>
            <a:ext cx="201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ㄹ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ㄹ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D8D91CF-2B93-4145-95F8-930BF752831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Kisses Teodor Cat">
            <a:extLst>
              <a:ext uri="{FF2B5EF4-FFF2-40B4-BE49-F238E27FC236}">
                <a16:creationId xmlns:a16="http://schemas.microsoft.com/office/drawing/2014/main" id="{A3DBBB96-A11E-4FAA-83A1-748241FA5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94881"/>
            <a:ext cx="2438400" cy="243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60E7C4-F361-4667-9C8C-5DD9A33C2022}"/>
              </a:ext>
            </a:extLst>
          </p:cNvPr>
          <p:cNvSpPr txBox="1"/>
          <p:nvPr/>
        </p:nvSpPr>
        <p:spPr>
          <a:xfrm>
            <a:off x="2005" y="7937"/>
            <a:ext cx="201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ㄹ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나눔바른고딕"/>
                <a:ea typeface="나눔바른고딕"/>
              </a:rPr>
              <a:t>나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나눔바른고딕"/>
                <a:ea typeface="나눔바른고딕"/>
              </a:rPr>
              <a:t>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751F7B-4A0D-4821-A912-12A7787E814D}"/>
              </a:ext>
            </a:extLst>
          </p:cNvPr>
          <p:cNvSpPr txBox="1"/>
          <p:nvPr/>
        </p:nvSpPr>
        <p:spPr>
          <a:xfrm>
            <a:off x="2004" y="7937"/>
            <a:ext cx="529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색깔에 </a:t>
            </a:r>
            <a:r>
              <a:rPr lang="en-US" altLang="ko-KR" dirty="0"/>
              <a:t>“</a:t>
            </a:r>
            <a:r>
              <a:rPr lang="ko-KR" altLang="en-US" dirty="0"/>
              <a:t>ㄹ</a:t>
            </a:r>
            <a:r>
              <a:rPr lang="en-US" altLang="ko-KR" dirty="0"/>
              <a:t>”</a:t>
            </a:r>
            <a:r>
              <a:rPr lang="ko-KR" altLang="en-US" dirty="0"/>
              <a:t>이 있나요</a:t>
            </a:r>
            <a:r>
              <a:rPr lang="en-US" altLang="ko-KR" dirty="0"/>
              <a:t>? </a:t>
            </a:r>
            <a:r>
              <a:rPr lang="ko-KR" altLang="en-US" dirty="0"/>
              <a:t>빨간색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나눔바른고딕"/>
                <a:ea typeface="나눔바른고딕"/>
              </a:rPr>
              <a:t>로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66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나눔바른고딕"/>
                <a:ea typeface="나눔바른고딕"/>
              </a:rPr>
              <a:t>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8D6058-7E18-4BA3-B482-922D55444D83}"/>
              </a:ext>
            </a:extLst>
          </p:cNvPr>
          <p:cNvSpPr txBox="1"/>
          <p:nvPr/>
        </p:nvSpPr>
        <p:spPr>
          <a:xfrm>
            <a:off x="2004" y="7937"/>
            <a:ext cx="529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색깔에 </a:t>
            </a:r>
            <a:r>
              <a:rPr lang="en-US" altLang="ko-KR" dirty="0"/>
              <a:t>“</a:t>
            </a:r>
            <a:r>
              <a:rPr lang="ko-KR" altLang="en-US" dirty="0"/>
              <a:t>ㄹ</a:t>
            </a:r>
            <a:r>
              <a:rPr lang="en-US" altLang="ko-KR" dirty="0"/>
              <a:t>”</a:t>
            </a:r>
            <a:r>
              <a:rPr lang="ko-KR" altLang="en-US" dirty="0"/>
              <a:t>이 있나요</a:t>
            </a:r>
            <a:r>
              <a:rPr lang="en-US" altLang="ko-KR" dirty="0"/>
              <a:t>? </a:t>
            </a:r>
            <a:r>
              <a:rPr lang="ko-KR" altLang="en-US" dirty="0"/>
              <a:t>빨간색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나눔바른고딕"/>
                <a:ea typeface="나눔바른고딕"/>
              </a:rPr>
              <a:t>러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66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나눔바른고딕"/>
                <a:ea typeface="나눔바른고딕"/>
              </a:rPr>
              <a:t>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2219D5-A3FB-4FF0-ACFB-A4E37BA129A9}"/>
              </a:ext>
            </a:extLst>
          </p:cNvPr>
          <p:cNvSpPr txBox="1"/>
          <p:nvPr/>
        </p:nvSpPr>
        <p:spPr>
          <a:xfrm>
            <a:off x="2004" y="7937"/>
            <a:ext cx="529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색깔에 </a:t>
            </a:r>
            <a:r>
              <a:rPr lang="en-US" altLang="ko-KR" dirty="0"/>
              <a:t>“</a:t>
            </a:r>
            <a:r>
              <a:rPr lang="ko-KR" altLang="en-US" dirty="0"/>
              <a:t>ㄹ</a:t>
            </a:r>
            <a:r>
              <a:rPr lang="en-US" altLang="ko-KR" dirty="0"/>
              <a:t>”</a:t>
            </a:r>
            <a:r>
              <a:rPr lang="ko-KR" altLang="en-US" dirty="0"/>
              <a:t>이 있나요</a:t>
            </a:r>
            <a:r>
              <a:rPr lang="en-US" altLang="ko-KR" dirty="0"/>
              <a:t>? </a:t>
            </a:r>
            <a:r>
              <a:rPr lang="ko-KR" altLang="en-US" dirty="0"/>
              <a:t>빨간색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나눔바른고딕"/>
                <a:ea typeface="나눔바른고딕"/>
              </a:rPr>
              <a:t>이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66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나눔바른고딕"/>
                <a:ea typeface="나눔바른고딕"/>
              </a:rPr>
              <a:t>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5585FE-7B84-4A23-BE0F-7A1324BFDC26}"/>
              </a:ext>
            </a:extLst>
          </p:cNvPr>
          <p:cNvSpPr txBox="1"/>
          <p:nvPr/>
        </p:nvSpPr>
        <p:spPr>
          <a:xfrm>
            <a:off x="2004" y="7937"/>
            <a:ext cx="5293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색깔에 </a:t>
            </a:r>
            <a:r>
              <a:rPr lang="en-US" altLang="ko-KR" dirty="0"/>
              <a:t>“</a:t>
            </a:r>
            <a:r>
              <a:rPr lang="ko-KR" altLang="en-US" dirty="0"/>
              <a:t>ㄹ</a:t>
            </a:r>
            <a:r>
              <a:rPr lang="en-US" altLang="ko-KR" dirty="0"/>
              <a:t>”</a:t>
            </a:r>
            <a:r>
              <a:rPr lang="ko-KR" altLang="en-US" dirty="0"/>
              <a:t>이 있나요</a:t>
            </a:r>
            <a:r>
              <a:rPr lang="en-US" altLang="ko-KR" dirty="0"/>
              <a:t>? </a:t>
            </a:r>
            <a:r>
              <a:rPr lang="ko-KR" altLang="en-US" dirty="0"/>
              <a:t>빨간색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2721114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ㄹ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라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랴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러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려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리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로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료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루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류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4798A7-B833-44E6-81AB-12AF4C0EE63C}"/>
              </a:ext>
            </a:extLst>
          </p:cNvPr>
          <p:cNvSpPr txBox="1"/>
          <p:nvPr/>
        </p:nvSpPr>
        <p:spPr>
          <a:xfrm>
            <a:off x="-2" y="0"/>
            <a:ext cx="5442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ㄹ</a:t>
            </a:r>
            <a:r>
              <a:rPr lang="en-US" altLang="ko-KR" dirty="0"/>
              <a:t>”</a:t>
            </a:r>
            <a:r>
              <a:rPr lang="ko-KR" altLang="en-US" dirty="0"/>
              <a:t>이 기본 모음 </a:t>
            </a:r>
            <a:r>
              <a:rPr lang="en-US" altLang="ko-KR" dirty="0"/>
              <a:t>10</a:t>
            </a:r>
            <a:r>
              <a:rPr lang="ko-KR" altLang="en-US"/>
              <a:t>개와 </a:t>
            </a:r>
            <a:r>
              <a:rPr lang="ko-KR" altLang="en-US" dirty="0"/>
              <a:t>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764E7E-F512-4C98-88E4-B3E19AD6A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226" y="0"/>
            <a:ext cx="9059548" cy="6182944"/>
          </a:xfrm>
          <a:prstGeom prst="rect">
            <a:avLst/>
          </a:prstGeom>
          <a:ln w="12700">
            <a:solidFill>
              <a:srgbClr val="3366CC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A53D720-7685-44A3-89AD-B322EB7D811E}"/>
              </a:ext>
            </a:extLst>
          </p:cNvPr>
          <p:cNvSpPr/>
          <p:nvPr/>
        </p:nvSpPr>
        <p:spPr>
          <a:xfrm>
            <a:off x="8672851" y="880866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랴</a:t>
            </a:r>
            <a:endParaRPr lang="en-US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B0B65AF-458A-4E19-BC9B-115BD92B92FC}"/>
              </a:ext>
            </a:extLst>
          </p:cNvPr>
          <p:cNvSpPr/>
          <p:nvPr/>
        </p:nvSpPr>
        <p:spPr>
          <a:xfrm>
            <a:off x="8713624" y="1466589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러</a:t>
            </a:r>
            <a:endParaRPr lang="en-US" sz="3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F4CE19-96FD-4134-8EB6-3354F7DEA20C}"/>
              </a:ext>
            </a:extLst>
          </p:cNvPr>
          <p:cNvSpPr/>
          <p:nvPr/>
        </p:nvSpPr>
        <p:spPr>
          <a:xfrm>
            <a:off x="9476542" y="2635507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로</a:t>
            </a:r>
            <a:endParaRPr lang="en-US" sz="3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FFC565-E736-4CEA-99A2-066F058B7609}"/>
              </a:ext>
            </a:extLst>
          </p:cNvPr>
          <p:cNvSpPr/>
          <p:nvPr/>
        </p:nvSpPr>
        <p:spPr>
          <a:xfrm>
            <a:off x="9155987" y="3180805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료</a:t>
            </a:r>
            <a:endParaRPr lang="en-US" sz="3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7D07DB-5F39-4E7F-A2E6-E255FC0716A0}"/>
              </a:ext>
            </a:extLst>
          </p:cNvPr>
          <p:cNvSpPr/>
          <p:nvPr/>
        </p:nvSpPr>
        <p:spPr>
          <a:xfrm>
            <a:off x="9037638" y="2066571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려</a:t>
            </a:r>
            <a:endParaRPr lang="en-US" sz="32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97EABF-2709-4B4A-BD02-5B1C4331A4FD}"/>
              </a:ext>
            </a:extLst>
          </p:cNvPr>
          <p:cNvSpPr/>
          <p:nvPr/>
        </p:nvSpPr>
        <p:spPr>
          <a:xfrm>
            <a:off x="8718381" y="3789129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루</a:t>
            </a:r>
            <a:endParaRPr lang="en-US" sz="3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40D41D8-A1A4-44D5-9E37-7A058035AA5A}"/>
              </a:ext>
            </a:extLst>
          </p:cNvPr>
          <p:cNvSpPr/>
          <p:nvPr/>
        </p:nvSpPr>
        <p:spPr>
          <a:xfrm>
            <a:off x="9110457" y="4388500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류</a:t>
            </a:r>
            <a:endParaRPr lang="en-US" sz="3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F22BF2-786D-4043-8E9E-23C6EEDDE322}"/>
              </a:ext>
            </a:extLst>
          </p:cNvPr>
          <p:cNvSpPr/>
          <p:nvPr/>
        </p:nvSpPr>
        <p:spPr>
          <a:xfrm>
            <a:off x="8718381" y="5562380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리</a:t>
            </a:r>
            <a:endParaRPr lang="en-US" sz="32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E4D7E7-BCC6-4031-A9FA-83AD1D57DEA1}"/>
              </a:ext>
            </a:extLst>
          </p:cNvPr>
          <p:cNvSpPr/>
          <p:nvPr/>
        </p:nvSpPr>
        <p:spPr>
          <a:xfrm>
            <a:off x="8763911" y="4953405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르</a:t>
            </a:r>
            <a:endParaRPr lang="en-US" sz="3200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D68A7F8-9408-432E-8B3B-B588883B2FC7}"/>
              </a:ext>
            </a:extLst>
          </p:cNvPr>
          <p:cNvSpPr/>
          <p:nvPr/>
        </p:nvSpPr>
        <p:spPr>
          <a:xfrm>
            <a:off x="4749887" y="2380399"/>
            <a:ext cx="760321" cy="563592"/>
          </a:xfrm>
          <a:prstGeom prst="roundRect">
            <a:avLst/>
          </a:prstGeom>
          <a:solidFill>
            <a:srgbClr val="FF505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8F575D9-6FB2-4392-A5A6-2DBEB655B47C}"/>
              </a:ext>
            </a:extLst>
          </p:cNvPr>
          <p:cNvSpPr/>
          <p:nvPr/>
        </p:nvSpPr>
        <p:spPr>
          <a:xfrm>
            <a:off x="8603310" y="2583555"/>
            <a:ext cx="1894197" cy="2924332"/>
          </a:xfrm>
          <a:prstGeom prst="rect">
            <a:avLst/>
          </a:prstGeom>
          <a:solidFill>
            <a:srgbClr val="FF5050">
              <a:alpha val="16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44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6" grpId="0" animBg="1"/>
      <p:bldP spid="3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ㄹ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46F11DB-6DBB-4EED-A0FF-D2487A42B46C}"/>
              </a:ext>
            </a:extLst>
          </p:cNvPr>
          <p:cNvGrpSpPr/>
          <p:nvPr/>
        </p:nvGrpSpPr>
        <p:grpSpPr>
          <a:xfrm>
            <a:off x="1175084" y="144101"/>
            <a:ext cx="10768864" cy="557822"/>
            <a:chOff x="1175084" y="144101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5084" y="144101"/>
              <a:ext cx="10768864" cy="5578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315624C-4C6E-4A77-9061-2FDE1FE7A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23545" y="296091"/>
              <a:ext cx="629046" cy="353384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180465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모서리가 둥근 직사각형 1">
            <a:extLst>
              <a:ext uri="{FF2B5EF4-FFF2-40B4-BE49-F238E27FC236}">
                <a16:creationId xmlns:a16="http://schemas.microsoft.com/office/drawing/2014/main" id="{6E2A24BC-65F4-4BF7-AA9A-9F73E937E7E3}"/>
              </a:ext>
            </a:extLst>
          </p:cNvPr>
          <p:cNvSpPr/>
          <p:nvPr/>
        </p:nvSpPr>
        <p:spPr>
          <a:xfrm>
            <a:off x="3512592" y="2037434"/>
            <a:ext cx="5166815" cy="368135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ㄹ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941094" y="114300"/>
            <a:ext cx="1752600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라</a:t>
            </a:r>
          </a:p>
        </p:txBody>
      </p:sp>
      <p:sp>
        <p:nvSpPr>
          <p:cNvPr id="3" name="타원 2"/>
          <p:cNvSpPr/>
          <p:nvPr/>
        </p:nvSpPr>
        <p:spPr>
          <a:xfrm>
            <a:off x="7290137" y="294487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라</a:t>
            </a:r>
          </a:p>
        </p:txBody>
      </p:sp>
      <p:sp>
        <p:nvSpPr>
          <p:cNvPr id="4" name="타원 3"/>
          <p:cNvSpPr/>
          <p:nvPr/>
        </p:nvSpPr>
        <p:spPr>
          <a:xfrm>
            <a:off x="3943352" y="914400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라</a:t>
            </a:r>
          </a:p>
        </p:txBody>
      </p:sp>
      <p:sp>
        <p:nvSpPr>
          <p:cNvPr id="5" name="타원 4"/>
          <p:cNvSpPr/>
          <p:nvPr/>
        </p:nvSpPr>
        <p:spPr>
          <a:xfrm>
            <a:off x="60160" y="2178432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라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Alarm clock">
            <a:extLst>
              <a:ext uri="{FF2B5EF4-FFF2-40B4-BE49-F238E27FC236}">
                <a16:creationId xmlns:a16="http://schemas.microsoft.com/office/drawing/2014/main" id="{30EEFEC8-4A5F-4CA6-B95E-3BB9B28F4F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46573" y="1552135"/>
            <a:ext cx="3548710" cy="3548710"/>
          </a:xfrm>
          <a:prstGeom prst="rect">
            <a:avLst/>
          </a:prstGeom>
        </p:spPr>
      </p:pic>
      <p:pic>
        <p:nvPicPr>
          <p:cNvPr id="4" name="Graphic 3" descr="Alarm clock">
            <a:extLst>
              <a:ext uri="{FF2B5EF4-FFF2-40B4-BE49-F238E27FC236}">
                <a16:creationId xmlns:a16="http://schemas.microsoft.com/office/drawing/2014/main" id="{D4F0B6A5-93A9-439C-9689-4D1CC1AF53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7804" y="1600045"/>
            <a:ext cx="3485405" cy="3485405"/>
          </a:xfrm>
          <a:prstGeom prst="rect">
            <a:avLst/>
          </a:prstGeom>
        </p:spPr>
      </p:pic>
      <p:pic>
        <p:nvPicPr>
          <p:cNvPr id="5" name="Graphic 4" descr="Alarm clock">
            <a:extLst>
              <a:ext uri="{FF2B5EF4-FFF2-40B4-BE49-F238E27FC236}">
                <a16:creationId xmlns:a16="http://schemas.microsoft.com/office/drawing/2014/main" id="{EAD60195-0A64-4807-A805-BD676EFB20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39716" y="1552134"/>
            <a:ext cx="3548711" cy="3548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98A12E-22DC-4BDF-828E-63B23068A85D}"/>
              </a:ext>
            </a:extLst>
          </p:cNvPr>
          <p:cNvSpPr txBox="1"/>
          <p:nvPr/>
        </p:nvSpPr>
        <p:spPr>
          <a:xfrm>
            <a:off x="-598950" y="1"/>
            <a:ext cx="3273911" cy="4643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latin typeface="+mn-ea"/>
                <a:cs typeface="+mj-cs"/>
              </a:rPr>
              <a:t>“</a:t>
            </a:r>
            <a:r>
              <a:rPr lang="ko-KR" altLang="en-US" dirty="0">
                <a:latin typeface="+mn-ea"/>
                <a:cs typeface="+mj-cs"/>
              </a:rPr>
              <a:t>라</a:t>
            </a:r>
            <a:r>
              <a:rPr lang="en-US" altLang="ko-KR" dirty="0">
                <a:latin typeface="+mn-ea"/>
                <a:cs typeface="+mj-cs"/>
              </a:rPr>
              <a:t>”</a:t>
            </a:r>
            <a:r>
              <a:rPr lang="ko-KR" altLang="en-US" dirty="0">
                <a:latin typeface="+mn-ea"/>
                <a:cs typeface="+mj-cs"/>
              </a:rPr>
              <a:t>를 찾으세요</a:t>
            </a:r>
            <a:r>
              <a:rPr lang="en-US" altLang="ko-KR" dirty="0">
                <a:latin typeface="+mn-ea"/>
                <a:cs typeface="+mj-cs"/>
              </a:rPr>
              <a:t>.</a:t>
            </a:r>
            <a:endParaRPr lang="en-US" dirty="0">
              <a:latin typeface="+mn-ea"/>
              <a:cs typeface="+mj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29976C-7FFB-4F9D-B497-5025B4ABE778}"/>
              </a:ext>
            </a:extLst>
          </p:cNvPr>
          <p:cNvGrpSpPr/>
          <p:nvPr/>
        </p:nvGrpSpPr>
        <p:grpSpPr>
          <a:xfrm>
            <a:off x="37712" y="1568392"/>
            <a:ext cx="3548710" cy="3548710"/>
            <a:chOff x="1" y="1552135"/>
            <a:chExt cx="3548710" cy="3548710"/>
          </a:xfrm>
        </p:grpSpPr>
        <p:pic>
          <p:nvPicPr>
            <p:cNvPr id="2" name="Graphic 1" descr="Alarm clock">
              <a:extLst>
                <a:ext uri="{FF2B5EF4-FFF2-40B4-BE49-F238E27FC236}">
                  <a16:creationId xmlns:a16="http://schemas.microsoft.com/office/drawing/2014/main" id="{334B407D-B28C-4879-8910-F10013A7E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" y="1552135"/>
              <a:ext cx="3548710" cy="35487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F2B67F-6D31-4F8E-870E-D45147107628}"/>
                </a:ext>
              </a:extLst>
            </p:cNvPr>
            <p:cNvSpPr txBox="1"/>
            <p:nvPr/>
          </p:nvSpPr>
          <p:spPr>
            <a:xfrm>
              <a:off x="1337629" y="3459707"/>
              <a:ext cx="8734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800" dirty="0">
                  <a:solidFill>
                    <a:srgbClr val="FF6699"/>
                  </a:solidFill>
                </a:rPr>
                <a:t>라</a:t>
              </a:r>
              <a:endParaRPr lang="en-US" sz="4800" dirty="0">
                <a:solidFill>
                  <a:srgbClr val="FF6699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B6302AE-1E87-478B-A772-50AF57B33ED3}"/>
              </a:ext>
            </a:extLst>
          </p:cNvPr>
          <p:cNvSpPr txBox="1"/>
          <p:nvPr/>
        </p:nvSpPr>
        <p:spPr>
          <a:xfrm>
            <a:off x="1337629" y="876869"/>
            <a:ext cx="809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FFCCCC"/>
                </a:solidFill>
              </a:rPr>
              <a:t>1</a:t>
            </a:r>
            <a:endParaRPr lang="en-US" sz="5400" dirty="0">
              <a:solidFill>
                <a:srgbClr val="FFCCCC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7DC7E7-601E-402E-AF6A-2D8B8095F67E}"/>
              </a:ext>
            </a:extLst>
          </p:cNvPr>
          <p:cNvSpPr txBox="1"/>
          <p:nvPr/>
        </p:nvSpPr>
        <p:spPr>
          <a:xfrm>
            <a:off x="4129540" y="876869"/>
            <a:ext cx="809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9FDFFF"/>
                </a:solidFill>
              </a:rPr>
              <a:t>2</a:t>
            </a:r>
            <a:endParaRPr lang="en-US" sz="5400" dirty="0">
              <a:solidFill>
                <a:srgbClr val="9FD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4AB02D-8A55-4112-9AE2-C43F62433C51}"/>
              </a:ext>
            </a:extLst>
          </p:cNvPr>
          <p:cNvSpPr txBox="1"/>
          <p:nvPr/>
        </p:nvSpPr>
        <p:spPr>
          <a:xfrm>
            <a:off x="7062933" y="876869"/>
            <a:ext cx="809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C2E49C"/>
                </a:solidFill>
              </a:rPr>
              <a:t>3</a:t>
            </a:r>
            <a:endParaRPr lang="en-US" sz="5400" dirty="0">
              <a:solidFill>
                <a:srgbClr val="C2E49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BF0B57-4C40-441E-B5E5-A91A6BF1B6F3}"/>
              </a:ext>
            </a:extLst>
          </p:cNvPr>
          <p:cNvSpPr txBox="1"/>
          <p:nvPr/>
        </p:nvSpPr>
        <p:spPr>
          <a:xfrm>
            <a:off x="9851686" y="876869"/>
            <a:ext cx="809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FFFF99"/>
                </a:solidFill>
              </a:rPr>
              <a:t>4</a:t>
            </a:r>
            <a:endParaRPr lang="en-US" sz="5400" dirty="0">
              <a:solidFill>
                <a:srgbClr val="FFFF9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12FACA-5544-4EFF-A5C0-C0735A22D49B}"/>
              </a:ext>
            </a:extLst>
          </p:cNvPr>
          <p:cNvSpPr txBox="1"/>
          <p:nvPr/>
        </p:nvSpPr>
        <p:spPr>
          <a:xfrm>
            <a:off x="4255871" y="3459707"/>
            <a:ext cx="87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rgbClr val="33CCFF"/>
                </a:solidFill>
              </a:rPr>
              <a:t>리</a:t>
            </a:r>
            <a:endParaRPr lang="en-US" sz="4800" dirty="0">
              <a:solidFill>
                <a:srgbClr val="33CC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21EDA4-C75D-496C-8DA8-245FB5E8CBBD}"/>
              </a:ext>
            </a:extLst>
          </p:cNvPr>
          <p:cNvSpPr txBox="1"/>
          <p:nvPr/>
        </p:nvSpPr>
        <p:spPr>
          <a:xfrm>
            <a:off x="7095095" y="3459707"/>
            <a:ext cx="87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rgbClr val="82C836"/>
                </a:solidFill>
              </a:rPr>
              <a:t>다</a:t>
            </a:r>
            <a:endParaRPr lang="en-US" sz="4800" dirty="0">
              <a:solidFill>
                <a:srgbClr val="82C83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E7FCAE-BAF1-45B4-A949-9A2EC94517B6}"/>
              </a:ext>
            </a:extLst>
          </p:cNvPr>
          <p:cNvSpPr txBox="1"/>
          <p:nvPr/>
        </p:nvSpPr>
        <p:spPr>
          <a:xfrm>
            <a:off x="9934106" y="3459707"/>
            <a:ext cx="87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rgbClr val="E7E200"/>
                </a:solidFill>
              </a:rPr>
              <a:t>나</a:t>
            </a:r>
            <a:endParaRPr lang="en-US" sz="4800" dirty="0">
              <a:solidFill>
                <a:srgbClr val="E7E200"/>
              </a:solidFill>
            </a:endParaRPr>
          </a:p>
        </p:txBody>
      </p:sp>
      <p:grpSp>
        <p:nvGrpSpPr>
          <p:cNvPr id="16" name="Graphic 16" descr="Alarm Ringing">
            <a:extLst>
              <a:ext uri="{FF2B5EF4-FFF2-40B4-BE49-F238E27FC236}">
                <a16:creationId xmlns:a16="http://schemas.microsoft.com/office/drawing/2014/main" id="{C23F1CAA-B27E-45B7-A805-8A39099DC621}"/>
              </a:ext>
            </a:extLst>
          </p:cNvPr>
          <p:cNvGrpSpPr/>
          <p:nvPr/>
        </p:nvGrpSpPr>
        <p:grpSpPr>
          <a:xfrm>
            <a:off x="20173" y="1568392"/>
            <a:ext cx="3548710" cy="3548710"/>
            <a:chOff x="20173" y="1552135"/>
            <a:chExt cx="3548710" cy="354871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8F9E6D2-A8D6-4111-ACF9-F8DAC58CDC89}"/>
                </a:ext>
              </a:extLst>
            </p:cNvPr>
            <p:cNvSpPr/>
            <p:nvPr/>
          </p:nvSpPr>
          <p:spPr>
            <a:xfrm>
              <a:off x="760452" y="2143586"/>
              <a:ext cx="2070103" cy="2439738"/>
            </a:xfrm>
            <a:custGeom>
              <a:avLst/>
              <a:gdLst>
                <a:gd name="connsiteX0" fmla="*/ 221827 w 2070103"/>
                <a:gd name="connsiteY0" fmla="*/ 1330766 h 2439738"/>
                <a:gd name="connsiteX1" fmla="*/ 1035073 w 2070103"/>
                <a:gd name="connsiteY1" fmla="*/ 517520 h 2439738"/>
                <a:gd name="connsiteX2" fmla="*/ 1848319 w 2070103"/>
                <a:gd name="connsiteY2" fmla="*/ 1330766 h 2439738"/>
                <a:gd name="connsiteX3" fmla="*/ 1035073 w 2070103"/>
                <a:gd name="connsiteY3" fmla="*/ 2144012 h 2439738"/>
                <a:gd name="connsiteX4" fmla="*/ 221827 w 2070103"/>
                <a:gd name="connsiteY4" fmla="*/ 1330766 h 2439738"/>
                <a:gd name="connsiteX5" fmla="*/ 1109005 w 2070103"/>
                <a:gd name="connsiteY5" fmla="*/ 299422 h 2439738"/>
                <a:gd name="connsiteX6" fmla="*/ 1109005 w 2070103"/>
                <a:gd name="connsiteY6" fmla="*/ 147863 h 2439738"/>
                <a:gd name="connsiteX7" fmla="*/ 1256868 w 2070103"/>
                <a:gd name="connsiteY7" fmla="*/ 147863 h 2439738"/>
                <a:gd name="connsiteX8" fmla="*/ 1330799 w 2070103"/>
                <a:gd name="connsiteY8" fmla="*/ 73931 h 2439738"/>
                <a:gd name="connsiteX9" fmla="*/ 1256868 w 2070103"/>
                <a:gd name="connsiteY9" fmla="*/ 0 h 2439738"/>
                <a:gd name="connsiteX10" fmla="*/ 813279 w 2070103"/>
                <a:gd name="connsiteY10" fmla="*/ 0 h 2439738"/>
                <a:gd name="connsiteX11" fmla="*/ 739347 w 2070103"/>
                <a:gd name="connsiteY11" fmla="*/ 73931 h 2439738"/>
                <a:gd name="connsiteX12" fmla="*/ 813279 w 2070103"/>
                <a:gd name="connsiteY12" fmla="*/ 147863 h 2439738"/>
                <a:gd name="connsiteX13" fmla="*/ 961142 w 2070103"/>
                <a:gd name="connsiteY13" fmla="*/ 147863 h 2439738"/>
                <a:gd name="connsiteX14" fmla="*/ 961142 w 2070103"/>
                <a:gd name="connsiteY14" fmla="*/ 299422 h 2439738"/>
                <a:gd name="connsiteX15" fmla="*/ 2643 w 2070103"/>
                <a:gd name="connsiteY15" fmla="*/ 1404476 h 2439738"/>
                <a:gd name="connsiteX16" fmla="*/ 295759 w 2070103"/>
                <a:gd name="connsiteY16" fmla="*/ 2055295 h 2439738"/>
                <a:gd name="connsiteX17" fmla="*/ 155289 w 2070103"/>
                <a:gd name="connsiteY17" fmla="*/ 2332538 h 2439738"/>
                <a:gd name="connsiteX18" fmla="*/ 187730 w 2070103"/>
                <a:gd name="connsiteY18" fmla="*/ 2431931 h 2439738"/>
                <a:gd name="connsiteX19" fmla="*/ 188558 w 2070103"/>
                <a:gd name="connsiteY19" fmla="*/ 2432345 h 2439738"/>
                <a:gd name="connsiteX20" fmla="*/ 221827 w 2070103"/>
                <a:gd name="connsiteY20" fmla="*/ 2439738 h 2439738"/>
                <a:gd name="connsiteX21" fmla="*/ 288366 w 2070103"/>
                <a:gd name="connsiteY21" fmla="*/ 2399076 h 2439738"/>
                <a:gd name="connsiteX22" fmla="*/ 410353 w 2070103"/>
                <a:gd name="connsiteY22" fmla="*/ 2155102 h 2439738"/>
                <a:gd name="connsiteX23" fmla="*/ 1659794 w 2070103"/>
                <a:gd name="connsiteY23" fmla="*/ 2155102 h 2439738"/>
                <a:gd name="connsiteX24" fmla="*/ 1781781 w 2070103"/>
                <a:gd name="connsiteY24" fmla="*/ 2399076 h 2439738"/>
                <a:gd name="connsiteX25" fmla="*/ 1848319 w 2070103"/>
                <a:gd name="connsiteY25" fmla="*/ 2439738 h 2439738"/>
                <a:gd name="connsiteX26" fmla="*/ 1881589 w 2070103"/>
                <a:gd name="connsiteY26" fmla="*/ 2432345 h 2439738"/>
                <a:gd name="connsiteX27" fmla="*/ 1915272 w 2070103"/>
                <a:gd name="connsiteY27" fmla="*/ 2333366 h 2439738"/>
                <a:gd name="connsiteX28" fmla="*/ 1914858 w 2070103"/>
                <a:gd name="connsiteY28" fmla="*/ 2332538 h 2439738"/>
                <a:gd name="connsiteX29" fmla="*/ 1774388 w 2070103"/>
                <a:gd name="connsiteY29" fmla="*/ 2055295 h 2439738"/>
                <a:gd name="connsiteX30" fmla="*/ 1759824 w 2070103"/>
                <a:gd name="connsiteY30" fmla="*/ 592538 h 2439738"/>
                <a:gd name="connsiteX31" fmla="*/ 1109005 w 2070103"/>
                <a:gd name="connsiteY31" fmla="*/ 299422 h 2439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70103" h="2439738">
                  <a:moveTo>
                    <a:pt x="221827" y="1330766"/>
                  </a:moveTo>
                  <a:cubicBezTo>
                    <a:pt x="221827" y="881622"/>
                    <a:pt x="585929" y="517520"/>
                    <a:pt x="1035073" y="517520"/>
                  </a:cubicBezTo>
                  <a:cubicBezTo>
                    <a:pt x="1484218" y="517520"/>
                    <a:pt x="1848319" y="881622"/>
                    <a:pt x="1848319" y="1330766"/>
                  </a:cubicBezTo>
                  <a:cubicBezTo>
                    <a:pt x="1848319" y="1779911"/>
                    <a:pt x="1484218" y="2144012"/>
                    <a:pt x="1035073" y="2144012"/>
                  </a:cubicBezTo>
                  <a:cubicBezTo>
                    <a:pt x="586479" y="2142693"/>
                    <a:pt x="223147" y="1779360"/>
                    <a:pt x="221827" y="1330766"/>
                  </a:cubicBezTo>
                  <a:close/>
                  <a:moveTo>
                    <a:pt x="1109005" y="299422"/>
                  </a:moveTo>
                  <a:lnTo>
                    <a:pt x="1109005" y="147863"/>
                  </a:lnTo>
                  <a:lnTo>
                    <a:pt x="1256868" y="147863"/>
                  </a:lnTo>
                  <a:cubicBezTo>
                    <a:pt x="1297700" y="147863"/>
                    <a:pt x="1330799" y="114764"/>
                    <a:pt x="1330799" y="73931"/>
                  </a:cubicBezTo>
                  <a:cubicBezTo>
                    <a:pt x="1330799" y="33099"/>
                    <a:pt x="1297700" y="0"/>
                    <a:pt x="1256868" y="0"/>
                  </a:cubicBezTo>
                  <a:lnTo>
                    <a:pt x="813279" y="0"/>
                  </a:lnTo>
                  <a:cubicBezTo>
                    <a:pt x="772447" y="0"/>
                    <a:pt x="739347" y="33099"/>
                    <a:pt x="739347" y="73931"/>
                  </a:cubicBezTo>
                  <a:cubicBezTo>
                    <a:pt x="739347" y="114764"/>
                    <a:pt x="772447" y="147863"/>
                    <a:pt x="813279" y="147863"/>
                  </a:cubicBezTo>
                  <a:lnTo>
                    <a:pt x="961142" y="147863"/>
                  </a:lnTo>
                  <a:lnTo>
                    <a:pt x="961142" y="299422"/>
                  </a:lnTo>
                  <a:cubicBezTo>
                    <a:pt x="391308" y="339892"/>
                    <a:pt x="-37827" y="834642"/>
                    <a:pt x="2643" y="1404476"/>
                  </a:cubicBezTo>
                  <a:cubicBezTo>
                    <a:pt x="20031" y="1649322"/>
                    <a:pt x="123927" y="1880007"/>
                    <a:pt x="295759" y="2055295"/>
                  </a:cubicBezTo>
                  <a:lnTo>
                    <a:pt x="155289" y="2332538"/>
                  </a:lnTo>
                  <a:cubicBezTo>
                    <a:pt x="136802" y="2368942"/>
                    <a:pt x="151326" y="2413444"/>
                    <a:pt x="187730" y="2431931"/>
                  </a:cubicBezTo>
                  <a:cubicBezTo>
                    <a:pt x="188007" y="2432072"/>
                    <a:pt x="188281" y="2432208"/>
                    <a:pt x="188558" y="2432345"/>
                  </a:cubicBezTo>
                  <a:cubicBezTo>
                    <a:pt x="199186" y="2436556"/>
                    <a:pt x="210416" y="2439051"/>
                    <a:pt x="221827" y="2439738"/>
                  </a:cubicBezTo>
                  <a:cubicBezTo>
                    <a:pt x="249685" y="2439062"/>
                    <a:pt x="275058" y="2423555"/>
                    <a:pt x="288366" y="2399076"/>
                  </a:cubicBezTo>
                  <a:lnTo>
                    <a:pt x="410353" y="2155102"/>
                  </a:lnTo>
                  <a:cubicBezTo>
                    <a:pt x="779440" y="2436086"/>
                    <a:pt x="1290706" y="2436086"/>
                    <a:pt x="1659794" y="2155102"/>
                  </a:cubicBezTo>
                  <a:lnTo>
                    <a:pt x="1781781" y="2399076"/>
                  </a:lnTo>
                  <a:cubicBezTo>
                    <a:pt x="1795089" y="2423555"/>
                    <a:pt x="1820462" y="2439062"/>
                    <a:pt x="1848319" y="2439738"/>
                  </a:cubicBezTo>
                  <a:cubicBezTo>
                    <a:pt x="1859731" y="2439051"/>
                    <a:pt x="1870961" y="2436556"/>
                    <a:pt x="1881589" y="2432345"/>
                  </a:cubicBezTo>
                  <a:cubicBezTo>
                    <a:pt x="1918222" y="2414313"/>
                    <a:pt x="1933303" y="2369999"/>
                    <a:pt x="1915272" y="2333366"/>
                  </a:cubicBezTo>
                  <a:cubicBezTo>
                    <a:pt x="1915135" y="2333088"/>
                    <a:pt x="1914998" y="2332811"/>
                    <a:pt x="1914858" y="2332538"/>
                  </a:cubicBezTo>
                  <a:lnTo>
                    <a:pt x="1774388" y="2055295"/>
                  </a:lnTo>
                  <a:cubicBezTo>
                    <a:pt x="2174294" y="1647344"/>
                    <a:pt x="2167774" y="992449"/>
                    <a:pt x="1759824" y="592538"/>
                  </a:cubicBezTo>
                  <a:cubicBezTo>
                    <a:pt x="1584536" y="420707"/>
                    <a:pt x="1353851" y="316811"/>
                    <a:pt x="1109005" y="299422"/>
                  </a:cubicBezTo>
                  <a:close/>
                </a:path>
              </a:pathLst>
            </a:custGeom>
            <a:solidFill>
              <a:srgbClr val="FF3386"/>
            </a:solidFill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217B7B-C78F-4970-AD6B-9024B7054F9C}"/>
                </a:ext>
              </a:extLst>
            </p:cNvPr>
            <p:cNvSpPr/>
            <p:nvPr/>
          </p:nvSpPr>
          <p:spPr>
            <a:xfrm>
              <a:off x="1204074" y="2882901"/>
              <a:ext cx="665383" cy="665383"/>
            </a:xfrm>
            <a:custGeom>
              <a:avLst/>
              <a:gdLst>
                <a:gd name="connsiteX0" fmla="*/ 517520 w 665383"/>
                <a:gd name="connsiteY0" fmla="*/ 517520 h 665383"/>
                <a:gd name="connsiteX1" fmla="*/ 0 w 665383"/>
                <a:gd name="connsiteY1" fmla="*/ 517520 h 665383"/>
                <a:gd name="connsiteX2" fmla="*/ 0 w 665383"/>
                <a:gd name="connsiteY2" fmla="*/ 665383 h 665383"/>
                <a:gd name="connsiteX3" fmla="*/ 591452 w 665383"/>
                <a:gd name="connsiteY3" fmla="*/ 665383 h 665383"/>
                <a:gd name="connsiteX4" fmla="*/ 665383 w 665383"/>
                <a:gd name="connsiteY4" fmla="*/ 591452 h 665383"/>
                <a:gd name="connsiteX5" fmla="*/ 665383 w 665383"/>
                <a:gd name="connsiteY5" fmla="*/ 0 h 665383"/>
                <a:gd name="connsiteX6" fmla="*/ 517520 w 665383"/>
                <a:gd name="connsiteY6" fmla="*/ 0 h 66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383" h="665383">
                  <a:moveTo>
                    <a:pt x="517520" y="517520"/>
                  </a:moveTo>
                  <a:lnTo>
                    <a:pt x="0" y="517520"/>
                  </a:lnTo>
                  <a:lnTo>
                    <a:pt x="0" y="665383"/>
                  </a:lnTo>
                  <a:lnTo>
                    <a:pt x="591452" y="665383"/>
                  </a:lnTo>
                  <a:cubicBezTo>
                    <a:pt x="632232" y="665261"/>
                    <a:pt x="665261" y="632232"/>
                    <a:pt x="665383" y="591452"/>
                  </a:cubicBezTo>
                  <a:lnTo>
                    <a:pt x="665383" y="0"/>
                  </a:lnTo>
                  <a:lnTo>
                    <a:pt x="517520" y="0"/>
                  </a:lnTo>
                  <a:close/>
                </a:path>
              </a:pathLst>
            </a:custGeom>
            <a:solidFill>
              <a:srgbClr val="FF3386"/>
            </a:solidFill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35BC8E8-68D6-4407-AD61-0E408EB45C51}"/>
                </a:ext>
              </a:extLst>
            </p:cNvPr>
            <p:cNvSpPr/>
            <p:nvPr/>
          </p:nvSpPr>
          <p:spPr>
            <a:xfrm>
              <a:off x="2276080" y="2095525"/>
              <a:ext cx="751328" cy="750409"/>
            </a:xfrm>
            <a:custGeom>
              <a:avLst/>
              <a:gdLst>
                <a:gd name="connsiteX0" fmla="*/ 709742 w 751328"/>
                <a:gd name="connsiteY0" fmla="*/ 351180 h 750409"/>
                <a:gd name="connsiteX1" fmla="*/ 402927 w 751328"/>
                <a:gd name="connsiteY1" fmla="*/ 44364 h 750409"/>
                <a:gd name="connsiteX2" fmla="*/ 194669 w 751328"/>
                <a:gd name="connsiteY2" fmla="*/ 41917 h 750409"/>
                <a:gd name="connsiteX3" fmla="*/ 192222 w 751328"/>
                <a:gd name="connsiteY3" fmla="*/ 44364 h 750409"/>
                <a:gd name="connsiteX4" fmla="*/ 0 w 751328"/>
                <a:gd name="connsiteY4" fmla="*/ 232890 h 750409"/>
                <a:gd name="connsiteX5" fmla="*/ 517520 w 751328"/>
                <a:gd name="connsiteY5" fmla="*/ 750410 h 750409"/>
                <a:gd name="connsiteX6" fmla="*/ 709742 w 751328"/>
                <a:gd name="connsiteY6" fmla="*/ 558188 h 750409"/>
                <a:gd name="connsiteX7" fmla="*/ 709742 w 751328"/>
                <a:gd name="connsiteY7" fmla="*/ 351180 h 75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1328" h="750409">
                  <a:moveTo>
                    <a:pt x="709742" y="351180"/>
                  </a:moveTo>
                  <a:lnTo>
                    <a:pt x="402927" y="44364"/>
                  </a:lnTo>
                  <a:cubicBezTo>
                    <a:pt x="346092" y="-13820"/>
                    <a:pt x="252853" y="-14914"/>
                    <a:pt x="194669" y="41917"/>
                  </a:cubicBezTo>
                  <a:cubicBezTo>
                    <a:pt x="193844" y="42723"/>
                    <a:pt x="193028" y="43540"/>
                    <a:pt x="192222" y="44364"/>
                  </a:cubicBezTo>
                  <a:lnTo>
                    <a:pt x="0" y="232890"/>
                  </a:lnTo>
                  <a:lnTo>
                    <a:pt x="517520" y="750410"/>
                  </a:lnTo>
                  <a:lnTo>
                    <a:pt x="709742" y="558188"/>
                  </a:lnTo>
                  <a:cubicBezTo>
                    <a:pt x="765191" y="500326"/>
                    <a:pt x="765191" y="409043"/>
                    <a:pt x="709742" y="351180"/>
                  </a:cubicBezTo>
                  <a:close/>
                </a:path>
              </a:pathLst>
            </a:custGeom>
            <a:solidFill>
              <a:srgbClr val="FF3386"/>
            </a:solidFill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C2685CC-20E8-475C-AFC4-B8347B95F734}"/>
                </a:ext>
              </a:extLst>
            </p:cNvPr>
            <p:cNvSpPr/>
            <p:nvPr/>
          </p:nvSpPr>
          <p:spPr>
            <a:xfrm>
              <a:off x="560865" y="2091829"/>
              <a:ext cx="754106" cy="754106"/>
            </a:xfrm>
            <a:custGeom>
              <a:avLst/>
              <a:gdLst>
                <a:gd name="connsiteX0" fmla="*/ 754107 w 754106"/>
                <a:gd name="connsiteY0" fmla="*/ 236586 h 754106"/>
                <a:gd name="connsiteX1" fmla="*/ 561885 w 754106"/>
                <a:gd name="connsiteY1" fmla="*/ 44364 h 754106"/>
                <a:gd name="connsiteX2" fmla="*/ 353627 w 754106"/>
                <a:gd name="connsiteY2" fmla="*/ 41917 h 754106"/>
                <a:gd name="connsiteX3" fmla="*/ 351180 w 754106"/>
                <a:gd name="connsiteY3" fmla="*/ 44364 h 754106"/>
                <a:gd name="connsiteX4" fmla="*/ 44364 w 754106"/>
                <a:gd name="connsiteY4" fmla="*/ 351180 h 754106"/>
                <a:gd name="connsiteX5" fmla="*/ 41917 w 754106"/>
                <a:gd name="connsiteY5" fmla="*/ 559438 h 754106"/>
                <a:gd name="connsiteX6" fmla="*/ 44364 w 754106"/>
                <a:gd name="connsiteY6" fmla="*/ 561885 h 754106"/>
                <a:gd name="connsiteX7" fmla="*/ 236586 w 754106"/>
                <a:gd name="connsiteY7" fmla="*/ 754107 h 754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4106" h="754106">
                  <a:moveTo>
                    <a:pt x="754107" y="236586"/>
                  </a:moveTo>
                  <a:lnTo>
                    <a:pt x="561885" y="44364"/>
                  </a:lnTo>
                  <a:cubicBezTo>
                    <a:pt x="505050" y="-13820"/>
                    <a:pt x="411811" y="-14914"/>
                    <a:pt x="353627" y="41917"/>
                  </a:cubicBezTo>
                  <a:cubicBezTo>
                    <a:pt x="352799" y="42723"/>
                    <a:pt x="351986" y="43540"/>
                    <a:pt x="351180" y="44364"/>
                  </a:cubicBezTo>
                  <a:lnTo>
                    <a:pt x="44364" y="351180"/>
                  </a:lnTo>
                  <a:cubicBezTo>
                    <a:pt x="-13820" y="408015"/>
                    <a:pt x="-14914" y="501254"/>
                    <a:pt x="41917" y="559438"/>
                  </a:cubicBezTo>
                  <a:cubicBezTo>
                    <a:pt x="42723" y="560266"/>
                    <a:pt x="43540" y="561079"/>
                    <a:pt x="44364" y="561885"/>
                  </a:cubicBezTo>
                  <a:lnTo>
                    <a:pt x="236586" y="754107"/>
                  </a:lnTo>
                  <a:close/>
                </a:path>
              </a:pathLst>
            </a:custGeom>
            <a:solidFill>
              <a:srgbClr val="FF3386"/>
            </a:solidFill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714FE21-5594-47E3-86AE-90093E18F13D}"/>
                </a:ext>
              </a:extLst>
            </p:cNvPr>
            <p:cNvSpPr/>
            <p:nvPr/>
          </p:nvSpPr>
          <p:spPr>
            <a:xfrm>
              <a:off x="415699" y="3156447"/>
              <a:ext cx="232890" cy="628417"/>
            </a:xfrm>
            <a:custGeom>
              <a:avLst/>
              <a:gdLst>
                <a:gd name="connsiteX0" fmla="*/ 129387 w 232890"/>
                <a:gd name="connsiteY0" fmla="*/ 628417 h 628417"/>
                <a:gd name="connsiteX1" fmla="*/ 232891 w 232890"/>
                <a:gd name="connsiteY1" fmla="*/ 524913 h 628417"/>
                <a:gd name="connsiteX2" fmla="*/ 232891 w 232890"/>
                <a:gd name="connsiteY2" fmla="*/ 103504 h 628417"/>
                <a:gd name="connsiteX3" fmla="*/ 129387 w 232890"/>
                <a:gd name="connsiteY3" fmla="*/ 0 h 628417"/>
                <a:gd name="connsiteX4" fmla="*/ 129387 w 232890"/>
                <a:gd name="connsiteY4" fmla="*/ 628417 h 62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890" h="628417">
                  <a:moveTo>
                    <a:pt x="129387" y="628417"/>
                  </a:moveTo>
                  <a:lnTo>
                    <a:pt x="232891" y="524913"/>
                  </a:lnTo>
                  <a:cubicBezTo>
                    <a:pt x="119528" y="407314"/>
                    <a:pt x="119528" y="221103"/>
                    <a:pt x="232891" y="103504"/>
                  </a:cubicBezTo>
                  <a:lnTo>
                    <a:pt x="129387" y="0"/>
                  </a:lnTo>
                  <a:cubicBezTo>
                    <a:pt x="-43129" y="173953"/>
                    <a:pt x="-43129" y="454464"/>
                    <a:pt x="129387" y="628417"/>
                  </a:cubicBezTo>
                  <a:close/>
                </a:path>
              </a:pathLst>
            </a:custGeom>
            <a:solidFill>
              <a:srgbClr val="FF3386"/>
            </a:solidFill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2643945-E5CC-4B20-817A-E82F7D451048}"/>
                </a:ext>
              </a:extLst>
            </p:cNvPr>
            <p:cNvSpPr/>
            <p:nvPr/>
          </p:nvSpPr>
          <p:spPr>
            <a:xfrm>
              <a:off x="120006" y="2949439"/>
              <a:ext cx="321575" cy="1042433"/>
            </a:xfrm>
            <a:custGeom>
              <a:avLst/>
              <a:gdLst>
                <a:gd name="connsiteX0" fmla="*/ 218071 w 321575"/>
                <a:gd name="connsiteY0" fmla="*/ 1042434 h 1042433"/>
                <a:gd name="connsiteX1" fmla="*/ 321575 w 321575"/>
                <a:gd name="connsiteY1" fmla="*/ 938930 h 1042433"/>
                <a:gd name="connsiteX2" fmla="*/ 319136 w 321575"/>
                <a:gd name="connsiteY2" fmla="*/ 105944 h 1042433"/>
                <a:gd name="connsiteX3" fmla="*/ 321575 w 321575"/>
                <a:gd name="connsiteY3" fmla="*/ 103504 h 1042433"/>
                <a:gd name="connsiteX4" fmla="*/ 218071 w 321575"/>
                <a:gd name="connsiteY4" fmla="*/ 0 h 1042433"/>
                <a:gd name="connsiteX5" fmla="*/ 210705 w 321575"/>
                <a:gd name="connsiteY5" fmla="*/ 1035066 h 1042433"/>
                <a:gd name="connsiteX6" fmla="*/ 218071 w 321575"/>
                <a:gd name="connsiteY6" fmla="*/ 1042434 h 1042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575" h="1042433">
                  <a:moveTo>
                    <a:pt x="218071" y="1042434"/>
                  </a:moveTo>
                  <a:lnTo>
                    <a:pt x="321575" y="938930"/>
                  </a:lnTo>
                  <a:cubicBezTo>
                    <a:pt x="90879" y="709579"/>
                    <a:pt x="89786" y="336640"/>
                    <a:pt x="319136" y="105944"/>
                  </a:cubicBezTo>
                  <a:cubicBezTo>
                    <a:pt x="319945" y="105127"/>
                    <a:pt x="320758" y="104314"/>
                    <a:pt x="321575" y="103504"/>
                  </a:cubicBezTo>
                  <a:lnTo>
                    <a:pt x="218071" y="0"/>
                  </a:lnTo>
                  <a:cubicBezTo>
                    <a:pt x="-69789" y="283793"/>
                    <a:pt x="-73087" y="747207"/>
                    <a:pt x="210705" y="1035066"/>
                  </a:cubicBezTo>
                  <a:cubicBezTo>
                    <a:pt x="213143" y="1037539"/>
                    <a:pt x="215598" y="1039994"/>
                    <a:pt x="218071" y="1042434"/>
                  </a:cubicBezTo>
                  <a:close/>
                </a:path>
              </a:pathLst>
            </a:custGeom>
            <a:solidFill>
              <a:srgbClr val="FF3386"/>
            </a:solidFill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441EF05-0E06-4083-BE07-F0888CD9BCB9}"/>
                </a:ext>
              </a:extLst>
            </p:cNvPr>
            <p:cNvSpPr/>
            <p:nvPr/>
          </p:nvSpPr>
          <p:spPr>
            <a:xfrm>
              <a:off x="2929375" y="3156447"/>
              <a:ext cx="232890" cy="628417"/>
            </a:xfrm>
            <a:custGeom>
              <a:avLst/>
              <a:gdLst>
                <a:gd name="connsiteX0" fmla="*/ 103504 w 232890"/>
                <a:gd name="connsiteY0" fmla="*/ 628417 h 628417"/>
                <a:gd name="connsiteX1" fmla="*/ 0 w 232890"/>
                <a:gd name="connsiteY1" fmla="*/ 524913 h 628417"/>
                <a:gd name="connsiteX2" fmla="*/ 0 w 232890"/>
                <a:gd name="connsiteY2" fmla="*/ 103504 h 628417"/>
                <a:gd name="connsiteX3" fmla="*/ 103504 w 232890"/>
                <a:gd name="connsiteY3" fmla="*/ 0 h 628417"/>
                <a:gd name="connsiteX4" fmla="*/ 103504 w 232890"/>
                <a:gd name="connsiteY4" fmla="*/ 628417 h 62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890" h="628417">
                  <a:moveTo>
                    <a:pt x="103504" y="628417"/>
                  </a:moveTo>
                  <a:lnTo>
                    <a:pt x="0" y="524913"/>
                  </a:lnTo>
                  <a:cubicBezTo>
                    <a:pt x="113363" y="407314"/>
                    <a:pt x="113363" y="221103"/>
                    <a:pt x="0" y="103504"/>
                  </a:cubicBezTo>
                  <a:lnTo>
                    <a:pt x="103504" y="0"/>
                  </a:lnTo>
                  <a:cubicBezTo>
                    <a:pt x="276020" y="173953"/>
                    <a:pt x="276020" y="454464"/>
                    <a:pt x="103504" y="628417"/>
                  </a:cubicBezTo>
                  <a:close/>
                </a:path>
              </a:pathLst>
            </a:custGeom>
            <a:solidFill>
              <a:srgbClr val="FF3386"/>
            </a:solidFill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1F546FE-6081-4F9E-81D0-6FE429DC5116}"/>
                </a:ext>
              </a:extLst>
            </p:cNvPr>
            <p:cNvSpPr/>
            <p:nvPr/>
          </p:nvSpPr>
          <p:spPr>
            <a:xfrm>
              <a:off x="3136384" y="2949439"/>
              <a:ext cx="321574" cy="1042433"/>
            </a:xfrm>
            <a:custGeom>
              <a:avLst/>
              <a:gdLst>
                <a:gd name="connsiteX0" fmla="*/ 103504 w 321574"/>
                <a:gd name="connsiteY0" fmla="*/ 1042434 h 1042433"/>
                <a:gd name="connsiteX1" fmla="*/ 0 w 321574"/>
                <a:gd name="connsiteY1" fmla="*/ 938930 h 1042433"/>
                <a:gd name="connsiteX2" fmla="*/ 2440 w 321574"/>
                <a:gd name="connsiteY2" fmla="*/ 105944 h 1042433"/>
                <a:gd name="connsiteX3" fmla="*/ 0 w 321574"/>
                <a:gd name="connsiteY3" fmla="*/ 103504 h 1042433"/>
                <a:gd name="connsiteX4" fmla="*/ 103504 w 321574"/>
                <a:gd name="connsiteY4" fmla="*/ 0 h 1042433"/>
                <a:gd name="connsiteX5" fmla="*/ 110871 w 321574"/>
                <a:gd name="connsiteY5" fmla="*/ 1035066 h 1042433"/>
                <a:gd name="connsiteX6" fmla="*/ 103504 w 321574"/>
                <a:gd name="connsiteY6" fmla="*/ 1042434 h 1042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574" h="1042433">
                  <a:moveTo>
                    <a:pt x="103504" y="1042434"/>
                  </a:moveTo>
                  <a:lnTo>
                    <a:pt x="0" y="938930"/>
                  </a:lnTo>
                  <a:cubicBezTo>
                    <a:pt x="230696" y="709579"/>
                    <a:pt x="231790" y="336640"/>
                    <a:pt x="2440" y="105944"/>
                  </a:cubicBezTo>
                  <a:cubicBezTo>
                    <a:pt x="1630" y="105127"/>
                    <a:pt x="817" y="104314"/>
                    <a:pt x="0" y="103504"/>
                  </a:cubicBezTo>
                  <a:lnTo>
                    <a:pt x="103504" y="0"/>
                  </a:lnTo>
                  <a:cubicBezTo>
                    <a:pt x="391363" y="283793"/>
                    <a:pt x="394661" y="747207"/>
                    <a:pt x="110871" y="1035066"/>
                  </a:cubicBezTo>
                  <a:cubicBezTo>
                    <a:pt x="108431" y="1037539"/>
                    <a:pt x="105977" y="1039994"/>
                    <a:pt x="103504" y="1042434"/>
                  </a:cubicBezTo>
                  <a:close/>
                </a:path>
              </a:pathLst>
            </a:custGeom>
            <a:solidFill>
              <a:srgbClr val="FF3386"/>
            </a:solidFill>
            <a:ln w="369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0444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" fill="hold">
                                          <p:stCondLst>
                                            <p:cond delay="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" fill="hold">
                                          <p:stCondLst>
                                            <p:cond delay="4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" fill="hold">
                                          <p:stCondLst>
                                            <p:cond delay="8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도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라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E288F54-B01E-4AAB-A1DF-F6AB1774761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2" descr="Dora The Explorer Age Review | Dora Parents Rating For Kids - ATOE">
            <a:extLst>
              <a:ext uri="{FF2B5EF4-FFF2-40B4-BE49-F238E27FC236}">
                <a16:creationId xmlns:a16="http://schemas.microsoft.com/office/drawing/2014/main" id="{5E3269F0-C909-413A-A8F0-3EA4825F2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62" y="457200"/>
            <a:ext cx="20224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E3D57-5E18-4264-965C-C55BDCFD5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542" y="0"/>
            <a:ext cx="4448916" cy="6182943"/>
          </a:xfrm>
          <a:prstGeom prst="rect">
            <a:avLst/>
          </a:prstGeom>
          <a:ln w="12700">
            <a:solidFill>
              <a:srgbClr val="3366CC"/>
            </a:solidFill>
          </a:ln>
        </p:spPr>
      </p:pic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4D53DC93-C84D-4D74-9778-1A5EAB4F8DC6}"/>
              </a:ext>
            </a:extLst>
          </p:cNvPr>
          <p:cNvSpPr/>
          <p:nvPr/>
        </p:nvSpPr>
        <p:spPr>
          <a:xfrm>
            <a:off x="2063260" y="2119670"/>
            <a:ext cx="1453502" cy="571760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180C705A-FD87-4D71-88BC-9C176FDA0B8A}"/>
              </a:ext>
            </a:extLst>
          </p:cNvPr>
          <p:cNvSpPr/>
          <p:nvPr/>
        </p:nvSpPr>
        <p:spPr>
          <a:xfrm>
            <a:off x="2063260" y="3146254"/>
            <a:ext cx="1453502" cy="571760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2CBB9169-FBC6-4214-9DA5-06BED4E16B83}"/>
              </a:ext>
            </a:extLst>
          </p:cNvPr>
          <p:cNvSpPr/>
          <p:nvPr/>
        </p:nvSpPr>
        <p:spPr>
          <a:xfrm>
            <a:off x="483690" y="5060280"/>
            <a:ext cx="3020482" cy="872499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8D62BD1-0331-4B70-952E-84D193E6D5D8}"/>
              </a:ext>
            </a:extLst>
          </p:cNvPr>
          <p:cNvSpPr/>
          <p:nvPr/>
        </p:nvSpPr>
        <p:spPr>
          <a:xfrm>
            <a:off x="4244591" y="51914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44BD395-C2F0-4D3A-904F-0280B2C3F691}"/>
              </a:ext>
            </a:extLst>
          </p:cNvPr>
          <p:cNvSpPr/>
          <p:nvPr/>
        </p:nvSpPr>
        <p:spPr>
          <a:xfrm>
            <a:off x="4244591" y="210574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E39E32E-28DB-4428-952F-32CABDD7F3E7}"/>
              </a:ext>
            </a:extLst>
          </p:cNvPr>
          <p:cNvSpPr/>
          <p:nvPr/>
        </p:nvSpPr>
        <p:spPr>
          <a:xfrm>
            <a:off x="5088816" y="210574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7D45A8A-9931-401C-AC4A-FDE8000011FE}"/>
              </a:ext>
            </a:extLst>
          </p:cNvPr>
          <p:cNvSpPr/>
          <p:nvPr/>
        </p:nvSpPr>
        <p:spPr>
          <a:xfrm>
            <a:off x="6201585" y="210574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E333530-27CC-4578-B6F1-9C446A774F02}"/>
              </a:ext>
            </a:extLst>
          </p:cNvPr>
          <p:cNvSpPr/>
          <p:nvPr/>
        </p:nvSpPr>
        <p:spPr>
          <a:xfrm>
            <a:off x="7189422" y="210574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47F2957-963F-49FC-8CA1-1FF2CA942715}"/>
              </a:ext>
            </a:extLst>
          </p:cNvPr>
          <p:cNvSpPr/>
          <p:nvPr/>
        </p:nvSpPr>
        <p:spPr>
          <a:xfrm>
            <a:off x="4726819" y="321014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도</a:t>
            </a:r>
            <a:endParaRPr lang="en-US" sz="54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8249124-4B0B-468B-8F65-B7C40F83E6AB}"/>
              </a:ext>
            </a:extLst>
          </p:cNvPr>
          <p:cNvSpPr/>
          <p:nvPr/>
        </p:nvSpPr>
        <p:spPr>
          <a:xfrm>
            <a:off x="6810427" y="321014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라</a:t>
            </a:r>
            <a:endParaRPr lang="en-US" sz="540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E0E56A9-2A32-4523-B193-8AC9AA628ECE}"/>
              </a:ext>
            </a:extLst>
          </p:cNvPr>
          <p:cNvSpPr/>
          <p:nvPr/>
        </p:nvSpPr>
        <p:spPr>
          <a:xfrm>
            <a:off x="4726819" y="51914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F5E60F3-4C5C-4471-8843-9E37E1B14FB1}"/>
              </a:ext>
            </a:extLst>
          </p:cNvPr>
          <p:cNvSpPr/>
          <p:nvPr/>
        </p:nvSpPr>
        <p:spPr>
          <a:xfrm>
            <a:off x="5355256" y="51914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7780EF1-C3A0-49EA-AD20-58026BE30F6A}"/>
              </a:ext>
            </a:extLst>
          </p:cNvPr>
          <p:cNvSpPr/>
          <p:nvPr/>
        </p:nvSpPr>
        <p:spPr>
          <a:xfrm>
            <a:off x="6810427" y="51914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55AD5F6-8375-4FDA-9952-8C343C255DE5}"/>
              </a:ext>
            </a:extLst>
          </p:cNvPr>
          <p:cNvSpPr/>
          <p:nvPr/>
        </p:nvSpPr>
        <p:spPr>
          <a:xfrm>
            <a:off x="7326135" y="51914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88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 animBg="1"/>
      <p:bldP spid="30" grpId="0" animBg="1"/>
      <p:bldP spid="32" grpId="0" animBg="1"/>
      <p:bldP spid="33" grpId="0"/>
      <p:bldP spid="34" grpId="0"/>
      <p:bldP spid="35" grpId="0"/>
      <p:bldP spid="36" grpId="0"/>
      <p:bldP spid="37" grpId="0"/>
      <p:bldP spid="38" grpId="0"/>
      <p:bldP spid="39" grpId="0" animBg="1"/>
      <p:bldP spid="40" grpId="0" animBg="1"/>
      <p:bldP spid="41" grpId="0" animBg="1"/>
      <p:bldP spid="4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ㄹ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 모음 조합표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71B151B-8541-4029-BF8A-46DB737F745F}"/>
              </a:ext>
            </a:extLst>
          </p:cNvPr>
          <p:cNvGrpSpPr/>
          <p:nvPr/>
        </p:nvGrpSpPr>
        <p:grpSpPr>
          <a:xfrm>
            <a:off x="28838" y="366889"/>
            <a:ext cx="12134324" cy="1179538"/>
            <a:chOff x="28838" y="366889"/>
            <a:chExt cx="12134324" cy="1179538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32EB9775-6545-4C2B-87F6-E8E9DAF79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38" y="366889"/>
              <a:ext cx="12134324" cy="1179538"/>
            </a:xfrm>
            <a:prstGeom prst="rect">
              <a:avLst/>
            </a:prstGeom>
            <a:ln w="38100">
              <a:solidFill>
                <a:srgbClr val="00B0F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924B09E8-AB5F-449B-9C46-B4C16E7F8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11636" y="555997"/>
              <a:ext cx="531222" cy="2855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4A65C4B-8476-458A-B825-DE3A18A2CA22}"/>
              </a:ext>
            </a:extLst>
          </p:cNvPr>
          <p:cNvGrpSpPr/>
          <p:nvPr/>
        </p:nvGrpSpPr>
        <p:grpSpPr>
          <a:xfrm>
            <a:off x="1423136" y="182497"/>
            <a:ext cx="10768864" cy="557822"/>
            <a:chOff x="1423136" y="182497"/>
            <a:chExt cx="10768864" cy="55782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4666FE5-D2B9-4CF0-9704-43059BC43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3136" y="182497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7615F83-F5C9-4C44-A4F6-D6DDBEE94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52148" y="331231"/>
              <a:ext cx="644602" cy="362123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177428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러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296702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8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280136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79095" y="10396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0231 L 0.27696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  <p:bldP spid="22" grpId="1" animBg="1"/>
      <p:bldP spid="23" grpId="0" animBg="1"/>
      <p:bldP spid="23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ㄹ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ㅓ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475254" y="57759"/>
            <a:ext cx="1828800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러</a:t>
            </a:r>
          </a:p>
        </p:txBody>
      </p:sp>
      <p:sp>
        <p:nvSpPr>
          <p:cNvPr id="3" name="타원 2"/>
          <p:cNvSpPr/>
          <p:nvPr/>
        </p:nvSpPr>
        <p:spPr>
          <a:xfrm>
            <a:off x="2743203" y="210159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러</a:t>
            </a:r>
          </a:p>
        </p:txBody>
      </p:sp>
      <p:sp>
        <p:nvSpPr>
          <p:cNvPr id="4" name="타원 3"/>
          <p:cNvSpPr/>
          <p:nvPr/>
        </p:nvSpPr>
        <p:spPr>
          <a:xfrm>
            <a:off x="5239756" y="857859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러</a:t>
            </a:r>
          </a:p>
        </p:txBody>
      </p:sp>
      <p:sp>
        <p:nvSpPr>
          <p:cNvPr id="5" name="타원 4"/>
          <p:cNvSpPr/>
          <p:nvPr/>
        </p:nvSpPr>
        <p:spPr>
          <a:xfrm>
            <a:off x="7972926" y="2200490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러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D31F4AC7-7FA9-43DD-BD4C-09F487688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632" y="1768763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15805D5E-753B-4A10-9109-EF5342FE7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4631" y="1768763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7A008A46-376D-400C-8BDE-562C364C8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5726" y="1768763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F440B1CB-4790-4336-B804-E53823256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20662" y="1768763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E8694C62-6649-406D-91BD-8B783ABF149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타원 32">
            <a:extLst>
              <a:ext uri="{FF2B5EF4-FFF2-40B4-BE49-F238E27FC236}">
                <a16:creationId xmlns:a16="http://schemas.microsoft.com/office/drawing/2014/main" id="{A6FB1C54-78A0-4389-AB50-0855C4199039}"/>
              </a:ext>
            </a:extLst>
          </p:cNvPr>
          <p:cNvSpPr/>
          <p:nvPr/>
        </p:nvSpPr>
        <p:spPr>
          <a:xfrm>
            <a:off x="4442810" y="2757235"/>
            <a:ext cx="380860" cy="339670"/>
          </a:xfrm>
          <a:prstGeom prst="ellipse">
            <a:avLst/>
          </a:prstGeom>
          <a:solidFill>
            <a:srgbClr val="FF9999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13" name="그룹 2">
            <a:extLst>
              <a:ext uri="{FF2B5EF4-FFF2-40B4-BE49-F238E27FC236}">
                <a16:creationId xmlns:a16="http://schemas.microsoft.com/office/drawing/2014/main" id="{CEE2243C-65E3-4AC2-A068-5193AD6FBF1D}"/>
              </a:ext>
            </a:extLst>
          </p:cNvPr>
          <p:cNvGrpSpPr/>
          <p:nvPr/>
        </p:nvGrpSpPr>
        <p:grpSpPr>
          <a:xfrm flipV="1">
            <a:off x="4466529" y="2858804"/>
            <a:ext cx="328108" cy="136534"/>
            <a:chOff x="1564037" y="5281917"/>
            <a:chExt cx="990475" cy="412161"/>
          </a:xfrm>
        </p:grpSpPr>
        <p:sp>
          <p:nvSpPr>
            <p:cNvPr id="14" name="Freeform 68">
              <a:extLst>
                <a:ext uri="{FF2B5EF4-FFF2-40B4-BE49-F238E27FC236}">
                  <a16:creationId xmlns:a16="http://schemas.microsoft.com/office/drawing/2014/main" id="{427A7119-F35A-4ADC-8782-397575516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182" y="5401272"/>
              <a:ext cx="392225" cy="256960"/>
            </a:xfrm>
            <a:prstGeom prst="ellipse">
              <a:avLst/>
            </a:prstGeom>
            <a:solidFill>
              <a:srgbClr val="843306"/>
            </a:solidFill>
            <a:ln w="57150">
              <a:solidFill>
                <a:srgbClr val="F7945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68">
              <a:extLst>
                <a:ext uri="{FF2B5EF4-FFF2-40B4-BE49-F238E27FC236}">
                  <a16:creationId xmlns:a16="http://schemas.microsoft.com/office/drawing/2014/main" id="{F0AED4FB-3C07-4C52-894B-7CB5D10019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247292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68">
              <a:extLst>
                <a:ext uri="{FF2B5EF4-FFF2-40B4-BE49-F238E27FC236}">
                  <a16:creationId xmlns:a16="http://schemas.microsoft.com/office/drawing/2014/main" id="{6B1BA9B6-E1EA-4A59-985B-7FFDF5433770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459095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7" name="그룹 6">
            <a:extLst>
              <a:ext uri="{FF2B5EF4-FFF2-40B4-BE49-F238E27FC236}">
                <a16:creationId xmlns:a16="http://schemas.microsoft.com/office/drawing/2014/main" id="{10D2C509-993A-4EFE-AA56-8A6FA01FCC78}"/>
              </a:ext>
            </a:extLst>
          </p:cNvPr>
          <p:cNvGrpSpPr/>
          <p:nvPr/>
        </p:nvGrpSpPr>
        <p:grpSpPr>
          <a:xfrm>
            <a:off x="3604986" y="2163040"/>
            <a:ext cx="2094212" cy="1867730"/>
            <a:chOff x="1041483" y="-390525"/>
            <a:chExt cx="10224865" cy="8399462"/>
          </a:xfrm>
        </p:grpSpPr>
        <p:sp>
          <p:nvSpPr>
            <p:cNvPr id="18" name="타원 3">
              <a:extLst>
                <a:ext uri="{FF2B5EF4-FFF2-40B4-BE49-F238E27FC236}">
                  <a16:creationId xmlns:a16="http://schemas.microsoft.com/office/drawing/2014/main" id="{B46012F3-3586-4146-9F6C-01D1747C477C}"/>
                </a:ext>
              </a:extLst>
            </p:cNvPr>
            <p:cNvSpPr/>
            <p:nvPr/>
          </p:nvSpPr>
          <p:spPr>
            <a:xfrm>
              <a:off x="1041483" y="-390525"/>
              <a:ext cx="10224865" cy="8399462"/>
            </a:xfrm>
            <a:prstGeom prst="ellipse">
              <a:avLst/>
            </a:prstGeom>
            <a:solidFill>
              <a:srgbClr val="FFFF00">
                <a:alpha val="8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19" name="자유형: 도형 4">
              <a:extLst>
                <a:ext uri="{FF2B5EF4-FFF2-40B4-BE49-F238E27FC236}">
                  <a16:creationId xmlns:a16="http://schemas.microsoft.com/office/drawing/2014/main" id="{36C016D2-4E13-4CC9-B23A-322471B2BD8D}"/>
                </a:ext>
              </a:extLst>
            </p:cNvPr>
            <p:cNvSpPr/>
            <p:nvPr/>
          </p:nvSpPr>
          <p:spPr>
            <a:xfrm>
              <a:off x="2152650" y="171450"/>
              <a:ext cx="2219325" cy="1657350"/>
            </a:xfrm>
            <a:custGeom>
              <a:avLst/>
              <a:gdLst>
                <a:gd name="connsiteX0" fmla="*/ 2219325 w 2219325"/>
                <a:gd name="connsiteY0" fmla="*/ 0 h 1657350"/>
                <a:gd name="connsiteX1" fmla="*/ 904875 w 2219325"/>
                <a:gd name="connsiteY1" fmla="*/ 647700 h 1657350"/>
                <a:gd name="connsiteX2" fmla="*/ 0 w 2219325"/>
                <a:gd name="connsiteY2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9325" h="1657350">
                  <a:moveTo>
                    <a:pt x="2219325" y="0"/>
                  </a:moveTo>
                  <a:cubicBezTo>
                    <a:pt x="1747043" y="185737"/>
                    <a:pt x="1274762" y="371475"/>
                    <a:pt x="904875" y="647700"/>
                  </a:cubicBezTo>
                  <a:cubicBezTo>
                    <a:pt x="534987" y="923925"/>
                    <a:pt x="267493" y="1290637"/>
                    <a:pt x="0" y="1657350"/>
                  </a:cubicBezTo>
                </a:path>
              </a:pathLst>
            </a:custGeom>
            <a:noFill/>
            <a:ln w="158750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자유형: 도형 5">
              <a:extLst>
                <a:ext uri="{FF2B5EF4-FFF2-40B4-BE49-F238E27FC236}">
                  <a16:creationId xmlns:a16="http://schemas.microsoft.com/office/drawing/2014/main" id="{E09C419E-1F70-4383-AF14-BB200682C9F0}"/>
                </a:ext>
              </a:extLst>
            </p:cNvPr>
            <p:cNvSpPr/>
            <p:nvPr/>
          </p:nvSpPr>
          <p:spPr>
            <a:xfrm>
              <a:off x="1695450" y="2066925"/>
              <a:ext cx="295275" cy="657225"/>
            </a:xfrm>
            <a:custGeom>
              <a:avLst/>
              <a:gdLst>
                <a:gd name="connsiteX0" fmla="*/ 295275 w 295275"/>
                <a:gd name="connsiteY0" fmla="*/ 0 h 657225"/>
                <a:gd name="connsiteX1" fmla="*/ 123825 w 295275"/>
                <a:gd name="connsiteY1" fmla="*/ 295275 h 657225"/>
                <a:gd name="connsiteX2" fmla="*/ 0 w 2952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275" h="657225">
                  <a:moveTo>
                    <a:pt x="295275" y="0"/>
                  </a:moveTo>
                  <a:cubicBezTo>
                    <a:pt x="234156" y="92869"/>
                    <a:pt x="173037" y="185738"/>
                    <a:pt x="123825" y="295275"/>
                  </a:cubicBezTo>
                  <a:cubicBezTo>
                    <a:pt x="74612" y="404813"/>
                    <a:pt x="37306" y="531019"/>
                    <a:pt x="0" y="657225"/>
                  </a:cubicBezTo>
                </a:path>
              </a:pathLst>
            </a:custGeom>
            <a:noFill/>
            <a:ln w="123825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0" name="타원 32">
            <a:extLst>
              <a:ext uri="{FF2B5EF4-FFF2-40B4-BE49-F238E27FC236}">
                <a16:creationId xmlns:a16="http://schemas.microsoft.com/office/drawing/2014/main" id="{7FFE1B88-C5E9-407D-89A4-6681D469911F}"/>
              </a:ext>
            </a:extLst>
          </p:cNvPr>
          <p:cNvSpPr/>
          <p:nvPr/>
        </p:nvSpPr>
        <p:spPr>
          <a:xfrm>
            <a:off x="1595227" y="2757235"/>
            <a:ext cx="380860" cy="339670"/>
          </a:xfrm>
          <a:prstGeom prst="ellipse">
            <a:avLst/>
          </a:prstGeom>
          <a:solidFill>
            <a:srgbClr val="FF9999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31" name="그룹 2">
            <a:extLst>
              <a:ext uri="{FF2B5EF4-FFF2-40B4-BE49-F238E27FC236}">
                <a16:creationId xmlns:a16="http://schemas.microsoft.com/office/drawing/2014/main" id="{6323F115-0E61-4621-8DAC-EBDE9D3045CA}"/>
              </a:ext>
            </a:extLst>
          </p:cNvPr>
          <p:cNvGrpSpPr/>
          <p:nvPr/>
        </p:nvGrpSpPr>
        <p:grpSpPr>
          <a:xfrm flipV="1">
            <a:off x="1618946" y="2858804"/>
            <a:ext cx="328108" cy="136534"/>
            <a:chOff x="1564037" y="5281917"/>
            <a:chExt cx="990475" cy="412161"/>
          </a:xfrm>
        </p:grpSpPr>
        <p:sp>
          <p:nvSpPr>
            <p:cNvPr id="32" name="Freeform 68">
              <a:extLst>
                <a:ext uri="{FF2B5EF4-FFF2-40B4-BE49-F238E27FC236}">
                  <a16:creationId xmlns:a16="http://schemas.microsoft.com/office/drawing/2014/main" id="{C5E177AA-CBF6-467C-9D32-84AC33CEA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182" y="5401272"/>
              <a:ext cx="392225" cy="256960"/>
            </a:xfrm>
            <a:prstGeom prst="ellipse">
              <a:avLst/>
            </a:prstGeom>
            <a:solidFill>
              <a:srgbClr val="843306"/>
            </a:solidFill>
            <a:ln w="57150">
              <a:solidFill>
                <a:srgbClr val="F7945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68">
              <a:extLst>
                <a:ext uri="{FF2B5EF4-FFF2-40B4-BE49-F238E27FC236}">
                  <a16:creationId xmlns:a16="http://schemas.microsoft.com/office/drawing/2014/main" id="{DE335772-85D2-4B90-8254-12B4F043255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247292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68">
              <a:extLst>
                <a:ext uri="{FF2B5EF4-FFF2-40B4-BE49-F238E27FC236}">
                  <a16:creationId xmlns:a16="http://schemas.microsoft.com/office/drawing/2014/main" id="{F964B111-CBB8-4FCD-A2DA-03809492DED2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459095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그룹 6">
            <a:extLst>
              <a:ext uri="{FF2B5EF4-FFF2-40B4-BE49-F238E27FC236}">
                <a16:creationId xmlns:a16="http://schemas.microsoft.com/office/drawing/2014/main" id="{823EA359-41D2-4010-B473-DCF924139CC3}"/>
              </a:ext>
            </a:extLst>
          </p:cNvPr>
          <p:cNvGrpSpPr/>
          <p:nvPr/>
        </p:nvGrpSpPr>
        <p:grpSpPr>
          <a:xfrm>
            <a:off x="757403" y="2163040"/>
            <a:ext cx="2094212" cy="1867730"/>
            <a:chOff x="1041483" y="-390525"/>
            <a:chExt cx="10224865" cy="8399462"/>
          </a:xfrm>
        </p:grpSpPr>
        <p:sp>
          <p:nvSpPr>
            <p:cNvPr id="36" name="타원 3">
              <a:extLst>
                <a:ext uri="{FF2B5EF4-FFF2-40B4-BE49-F238E27FC236}">
                  <a16:creationId xmlns:a16="http://schemas.microsoft.com/office/drawing/2014/main" id="{7A0E73DF-7718-4E8F-A2C4-B940FBE35999}"/>
                </a:ext>
              </a:extLst>
            </p:cNvPr>
            <p:cNvSpPr/>
            <p:nvPr/>
          </p:nvSpPr>
          <p:spPr>
            <a:xfrm>
              <a:off x="1041483" y="-390525"/>
              <a:ext cx="10224865" cy="8399462"/>
            </a:xfrm>
            <a:prstGeom prst="ellipse">
              <a:avLst/>
            </a:prstGeom>
            <a:solidFill>
              <a:srgbClr val="FF9999">
                <a:alpha val="8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자유형: 도형 4">
              <a:extLst>
                <a:ext uri="{FF2B5EF4-FFF2-40B4-BE49-F238E27FC236}">
                  <a16:creationId xmlns:a16="http://schemas.microsoft.com/office/drawing/2014/main" id="{7F7618C0-F2E4-4BD9-90CC-8D4A21ADA503}"/>
                </a:ext>
              </a:extLst>
            </p:cNvPr>
            <p:cNvSpPr/>
            <p:nvPr/>
          </p:nvSpPr>
          <p:spPr>
            <a:xfrm>
              <a:off x="2152650" y="171450"/>
              <a:ext cx="2219325" cy="1657350"/>
            </a:xfrm>
            <a:custGeom>
              <a:avLst/>
              <a:gdLst>
                <a:gd name="connsiteX0" fmla="*/ 2219325 w 2219325"/>
                <a:gd name="connsiteY0" fmla="*/ 0 h 1657350"/>
                <a:gd name="connsiteX1" fmla="*/ 904875 w 2219325"/>
                <a:gd name="connsiteY1" fmla="*/ 647700 h 1657350"/>
                <a:gd name="connsiteX2" fmla="*/ 0 w 2219325"/>
                <a:gd name="connsiteY2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9325" h="1657350">
                  <a:moveTo>
                    <a:pt x="2219325" y="0"/>
                  </a:moveTo>
                  <a:cubicBezTo>
                    <a:pt x="1747043" y="185737"/>
                    <a:pt x="1274762" y="371475"/>
                    <a:pt x="904875" y="647700"/>
                  </a:cubicBezTo>
                  <a:cubicBezTo>
                    <a:pt x="534987" y="923925"/>
                    <a:pt x="267493" y="1290637"/>
                    <a:pt x="0" y="1657350"/>
                  </a:cubicBezTo>
                </a:path>
              </a:pathLst>
            </a:custGeom>
            <a:noFill/>
            <a:ln w="158750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8" name="자유형: 도형 5">
              <a:extLst>
                <a:ext uri="{FF2B5EF4-FFF2-40B4-BE49-F238E27FC236}">
                  <a16:creationId xmlns:a16="http://schemas.microsoft.com/office/drawing/2014/main" id="{64A34F84-1190-4647-9208-F7582DA1B423}"/>
                </a:ext>
              </a:extLst>
            </p:cNvPr>
            <p:cNvSpPr/>
            <p:nvPr/>
          </p:nvSpPr>
          <p:spPr>
            <a:xfrm>
              <a:off x="1695450" y="2066925"/>
              <a:ext cx="295275" cy="657225"/>
            </a:xfrm>
            <a:custGeom>
              <a:avLst/>
              <a:gdLst>
                <a:gd name="connsiteX0" fmla="*/ 295275 w 295275"/>
                <a:gd name="connsiteY0" fmla="*/ 0 h 657225"/>
                <a:gd name="connsiteX1" fmla="*/ 123825 w 295275"/>
                <a:gd name="connsiteY1" fmla="*/ 295275 h 657225"/>
                <a:gd name="connsiteX2" fmla="*/ 0 w 2952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275" h="657225">
                  <a:moveTo>
                    <a:pt x="295275" y="0"/>
                  </a:moveTo>
                  <a:cubicBezTo>
                    <a:pt x="234156" y="92869"/>
                    <a:pt x="173037" y="185738"/>
                    <a:pt x="123825" y="295275"/>
                  </a:cubicBezTo>
                  <a:cubicBezTo>
                    <a:pt x="74612" y="404813"/>
                    <a:pt x="37306" y="531019"/>
                    <a:pt x="0" y="657225"/>
                  </a:cubicBezTo>
                </a:path>
              </a:pathLst>
            </a:custGeom>
            <a:noFill/>
            <a:ln w="123825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39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D8574A6F-9629-4597-9682-A9C408D8B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0240" y="1768763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타원 32">
            <a:extLst>
              <a:ext uri="{FF2B5EF4-FFF2-40B4-BE49-F238E27FC236}">
                <a16:creationId xmlns:a16="http://schemas.microsoft.com/office/drawing/2014/main" id="{8ADD8163-CF9C-4CFD-8318-0B02055F8E65}"/>
              </a:ext>
            </a:extLst>
          </p:cNvPr>
          <p:cNvSpPr/>
          <p:nvPr/>
        </p:nvSpPr>
        <p:spPr>
          <a:xfrm>
            <a:off x="7340835" y="2757235"/>
            <a:ext cx="380860" cy="339670"/>
          </a:xfrm>
          <a:prstGeom prst="ellipse">
            <a:avLst/>
          </a:prstGeom>
          <a:solidFill>
            <a:srgbClr val="FF9999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41" name="그룹 2">
            <a:extLst>
              <a:ext uri="{FF2B5EF4-FFF2-40B4-BE49-F238E27FC236}">
                <a16:creationId xmlns:a16="http://schemas.microsoft.com/office/drawing/2014/main" id="{D0A7CE67-D128-4FFB-88E8-B5388F4EFCEB}"/>
              </a:ext>
            </a:extLst>
          </p:cNvPr>
          <p:cNvGrpSpPr/>
          <p:nvPr/>
        </p:nvGrpSpPr>
        <p:grpSpPr>
          <a:xfrm flipV="1">
            <a:off x="7364554" y="2858804"/>
            <a:ext cx="328108" cy="136534"/>
            <a:chOff x="1564037" y="5281917"/>
            <a:chExt cx="990475" cy="412161"/>
          </a:xfrm>
        </p:grpSpPr>
        <p:sp>
          <p:nvSpPr>
            <p:cNvPr id="42" name="Freeform 68">
              <a:extLst>
                <a:ext uri="{FF2B5EF4-FFF2-40B4-BE49-F238E27FC236}">
                  <a16:creationId xmlns:a16="http://schemas.microsoft.com/office/drawing/2014/main" id="{F47050A1-FE0C-4F41-BFC0-C79CC8C10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182" y="5401272"/>
              <a:ext cx="392225" cy="256960"/>
            </a:xfrm>
            <a:prstGeom prst="ellipse">
              <a:avLst/>
            </a:prstGeom>
            <a:solidFill>
              <a:srgbClr val="843306"/>
            </a:solidFill>
            <a:ln w="57150">
              <a:solidFill>
                <a:srgbClr val="F7945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68">
              <a:extLst>
                <a:ext uri="{FF2B5EF4-FFF2-40B4-BE49-F238E27FC236}">
                  <a16:creationId xmlns:a16="http://schemas.microsoft.com/office/drawing/2014/main" id="{107CE319-D899-40C2-8F76-7AAA575AD1D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247292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68">
              <a:extLst>
                <a:ext uri="{FF2B5EF4-FFF2-40B4-BE49-F238E27FC236}">
                  <a16:creationId xmlns:a16="http://schemas.microsoft.com/office/drawing/2014/main" id="{73E6945D-5193-4047-B25A-71CC88F6C7DC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459095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5" name="그룹 6">
            <a:extLst>
              <a:ext uri="{FF2B5EF4-FFF2-40B4-BE49-F238E27FC236}">
                <a16:creationId xmlns:a16="http://schemas.microsoft.com/office/drawing/2014/main" id="{311B9AA0-A37E-4257-B16B-2055A1762E7B}"/>
              </a:ext>
            </a:extLst>
          </p:cNvPr>
          <p:cNvGrpSpPr/>
          <p:nvPr/>
        </p:nvGrpSpPr>
        <p:grpSpPr>
          <a:xfrm>
            <a:off x="6503011" y="2163040"/>
            <a:ext cx="2094212" cy="1867730"/>
            <a:chOff x="1041483" y="-390525"/>
            <a:chExt cx="10224865" cy="8399462"/>
          </a:xfrm>
          <a:solidFill>
            <a:srgbClr val="99FFCC">
              <a:alpha val="87000"/>
            </a:srgbClr>
          </a:solidFill>
        </p:grpSpPr>
        <p:sp>
          <p:nvSpPr>
            <p:cNvPr id="46" name="타원 3">
              <a:extLst>
                <a:ext uri="{FF2B5EF4-FFF2-40B4-BE49-F238E27FC236}">
                  <a16:creationId xmlns:a16="http://schemas.microsoft.com/office/drawing/2014/main" id="{3690C4AB-1FB2-43B3-A4D1-9A8071100938}"/>
                </a:ext>
              </a:extLst>
            </p:cNvPr>
            <p:cNvSpPr/>
            <p:nvPr/>
          </p:nvSpPr>
          <p:spPr>
            <a:xfrm>
              <a:off x="1041483" y="-390525"/>
              <a:ext cx="10224865" cy="839946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자유형: 도형 4">
              <a:extLst>
                <a:ext uri="{FF2B5EF4-FFF2-40B4-BE49-F238E27FC236}">
                  <a16:creationId xmlns:a16="http://schemas.microsoft.com/office/drawing/2014/main" id="{D05C9137-96BE-4905-BA28-EEAD8561393C}"/>
                </a:ext>
              </a:extLst>
            </p:cNvPr>
            <p:cNvSpPr/>
            <p:nvPr/>
          </p:nvSpPr>
          <p:spPr>
            <a:xfrm>
              <a:off x="2152650" y="171450"/>
              <a:ext cx="2219325" cy="1657350"/>
            </a:xfrm>
            <a:custGeom>
              <a:avLst/>
              <a:gdLst>
                <a:gd name="connsiteX0" fmla="*/ 2219325 w 2219325"/>
                <a:gd name="connsiteY0" fmla="*/ 0 h 1657350"/>
                <a:gd name="connsiteX1" fmla="*/ 904875 w 2219325"/>
                <a:gd name="connsiteY1" fmla="*/ 647700 h 1657350"/>
                <a:gd name="connsiteX2" fmla="*/ 0 w 2219325"/>
                <a:gd name="connsiteY2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9325" h="1657350">
                  <a:moveTo>
                    <a:pt x="2219325" y="0"/>
                  </a:moveTo>
                  <a:cubicBezTo>
                    <a:pt x="1747043" y="185737"/>
                    <a:pt x="1274762" y="371475"/>
                    <a:pt x="904875" y="647700"/>
                  </a:cubicBezTo>
                  <a:cubicBezTo>
                    <a:pt x="534987" y="923925"/>
                    <a:pt x="267493" y="1290637"/>
                    <a:pt x="0" y="1657350"/>
                  </a:cubicBezTo>
                </a:path>
              </a:pathLst>
            </a:custGeom>
            <a:grpFill/>
            <a:ln w="158750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자유형: 도형 5">
              <a:extLst>
                <a:ext uri="{FF2B5EF4-FFF2-40B4-BE49-F238E27FC236}">
                  <a16:creationId xmlns:a16="http://schemas.microsoft.com/office/drawing/2014/main" id="{542BBEAB-C5E5-4E76-B6D2-B71915763FBE}"/>
                </a:ext>
              </a:extLst>
            </p:cNvPr>
            <p:cNvSpPr/>
            <p:nvPr/>
          </p:nvSpPr>
          <p:spPr>
            <a:xfrm>
              <a:off x="1695450" y="2066925"/>
              <a:ext cx="295275" cy="657225"/>
            </a:xfrm>
            <a:custGeom>
              <a:avLst/>
              <a:gdLst>
                <a:gd name="connsiteX0" fmla="*/ 295275 w 295275"/>
                <a:gd name="connsiteY0" fmla="*/ 0 h 657225"/>
                <a:gd name="connsiteX1" fmla="*/ 123825 w 295275"/>
                <a:gd name="connsiteY1" fmla="*/ 295275 h 657225"/>
                <a:gd name="connsiteX2" fmla="*/ 0 w 2952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275" h="657225">
                  <a:moveTo>
                    <a:pt x="295275" y="0"/>
                  </a:moveTo>
                  <a:cubicBezTo>
                    <a:pt x="234156" y="92869"/>
                    <a:pt x="173037" y="185738"/>
                    <a:pt x="123825" y="295275"/>
                  </a:cubicBezTo>
                  <a:cubicBezTo>
                    <a:pt x="74612" y="404813"/>
                    <a:pt x="37306" y="531019"/>
                    <a:pt x="0" y="657225"/>
                  </a:cubicBezTo>
                </a:path>
              </a:pathLst>
            </a:custGeom>
            <a:grpFill/>
            <a:ln w="123825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49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30A70233-7796-4D9F-9313-E8EFD43B1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7048" y="1768763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타원 32">
            <a:extLst>
              <a:ext uri="{FF2B5EF4-FFF2-40B4-BE49-F238E27FC236}">
                <a16:creationId xmlns:a16="http://schemas.microsoft.com/office/drawing/2014/main" id="{10142A95-1D75-4FFB-B333-0AE0BA1C3C19}"/>
              </a:ext>
            </a:extLst>
          </p:cNvPr>
          <p:cNvSpPr/>
          <p:nvPr/>
        </p:nvSpPr>
        <p:spPr>
          <a:xfrm>
            <a:off x="10257643" y="2757235"/>
            <a:ext cx="380860" cy="339670"/>
          </a:xfrm>
          <a:prstGeom prst="ellipse">
            <a:avLst/>
          </a:prstGeom>
          <a:solidFill>
            <a:srgbClr val="FF9999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1" name="그룹 2">
            <a:extLst>
              <a:ext uri="{FF2B5EF4-FFF2-40B4-BE49-F238E27FC236}">
                <a16:creationId xmlns:a16="http://schemas.microsoft.com/office/drawing/2014/main" id="{D9BE55D9-C457-4B88-A6A2-930A654EF33A}"/>
              </a:ext>
            </a:extLst>
          </p:cNvPr>
          <p:cNvGrpSpPr/>
          <p:nvPr/>
        </p:nvGrpSpPr>
        <p:grpSpPr>
          <a:xfrm flipV="1">
            <a:off x="10281362" y="2858804"/>
            <a:ext cx="328108" cy="136534"/>
            <a:chOff x="1564037" y="5281917"/>
            <a:chExt cx="990475" cy="412161"/>
          </a:xfrm>
        </p:grpSpPr>
        <p:sp>
          <p:nvSpPr>
            <p:cNvPr id="52" name="Freeform 68">
              <a:extLst>
                <a:ext uri="{FF2B5EF4-FFF2-40B4-BE49-F238E27FC236}">
                  <a16:creationId xmlns:a16="http://schemas.microsoft.com/office/drawing/2014/main" id="{7ADAED68-DEE1-4998-898E-163B2E5D4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182" y="5401272"/>
              <a:ext cx="392225" cy="256960"/>
            </a:xfrm>
            <a:prstGeom prst="ellipse">
              <a:avLst/>
            </a:prstGeom>
            <a:solidFill>
              <a:srgbClr val="843306"/>
            </a:solidFill>
            <a:ln w="57150">
              <a:solidFill>
                <a:srgbClr val="F7945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68">
              <a:extLst>
                <a:ext uri="{FF2B5EF4-FFF2-40B4-BE49-F238E27FC236}">
                  <a16:creationId xmlns:a16="http://schemas.microsoft.com/office/drawing/2014/main" id="{BACD20D5-44A8-43E4-BD95-F32E1CA0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247292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68">
              <a:extLst>
                <a:ext uri="{FF2B5EF4-FFF2-40B4-BE49-F238E27FC236}">
                  <a16:creationId xmlns:a16="http://schemas.microsoft.com/office/drawing/2014/main" id="{A1FEF60F-2F73-4341-8ED3-CAB7276CC3F1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459095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" name="그룹 6">
            <a:extLst>
              <a:ext uri="{FF2B5EF4-FFF2-40B4-BE49-F238E27FC236}">
                <a16:creationId xmlns:a16="http://schemas.microsoft.com/office/drawing/2014/main" id="{ADA17AED-A992-47D1-A830-50130211351A}"/>
              </a:ext>
            </a:extLst>
          </p:cNvPr>
          <p:cNvGrpSpPr/>
          <p:nvPr/>
        </p:nvGrpSpPr>
        <p:grpSpPr>
          <a:xfrm>
            <a:off x="9419819" y="2163040"/>
            <a:ext cx="2094212" cy="1867730"/>
            <a:chOff x="1041483" y="-390525"/>
            <a:chExt cx="10224865" cy="8399462"/>
          </a:xfrm>
        </p:grpSpPr>
        <p:sp>
          <p:nvSpPr>
            <p:cNvPr id="56" name="타원 3">
              <a:extLst>
                <a:ext uri="{FF2B5EF4-FFF2-40B4-BE49-F238E27FC236}">
                  <a16:creationId xmlns:a16="http://schemas.microsoft.com/office/drawing/2014/main" id="{C0746500-5183-49E6-8002-263A064AC240}"/>
                </a:ext>
              </a:extLst>
            </p:cNvPr>
            <p:cNvSpPr/>
            <p:nvPr/>
          </p:nvSpPr>
          <p:spPr>
            <a:xfrm>
              <a:off x="1041483" y="-390525"/>
              <a:ext cx="10224865" cy="8399462"/>
            </a:xfrm>
            <a:prstGeom prst="ellipse">
              <a:avLst/>
            </a:prstGeom>
            <a:solidFill>
              <a:srgbClr val="99CCFF">
                <a:alpha val="8745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7" name="자유형: 도형 4">
              <a:extLst>
                <a:ext uri="{FF2B5EF4-FFF2-40B4-BE49-F238E27FC236}">
                  <a16:creationId xmlns:a16="http://schemas.microsoft.com/office/drawing/2014/main" id="{581E7654-6172-49CD-AF91-5B79E3412A4A}"/>
                </a:ext>
              </a:extLst>
            </p:cNvPr>
            <p:cNvSpPr/>
            <p:nvPr/>
          </p:nvSpPr>
          <p:spPr>
            <a:xfrm>
              <a:off x="2152650" y="171450"/>
              <a:ext cx="2219325" cy="1657350"/>
            </a:xfrm>
            <a:custGeom>
              <a:avLst/>
              <a:gdLst>
                <a:gd name="connsiteX0" fmla="*/ 2219325 w 2219325"/>
                <a:gd name="connsiteY0" fmla="*/ 0 h 1657350"/>
                <a:gd name="connsiteX1" fmla="*/ 904875 w 2219325"/>
                <a:gd name="connsiteY1" fmla="*/ 647700 h 1657350"/>
                <a:gd name="connsiteX2" fmla="*/ 0 w 2219325"/>
                <a:gd name="connsiteY2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9325" h="1657350">
                  <a:moveTo>
                    <a:pt x="2219325" y="0"/>
                  </a:moveTo>
                  <a:cubicBezTo>
                    <a:pt x="1747043" y="185737"/>
                    <a:pt x="1274762" y="371475"/>
                    <a:pt x="904875" y="647700"/>
                  </a:cubicBezTo>
                  <a:cubicBezTo>
                    <a:pt x="534987" y="923925"/>
                    <a:pt x="267493" y="1290637"/>
                    <a:pt x="0" y="1657350"/>
                  </a:cubicBezTo>
                </a:path>
              </a:pathLst>
            </a:custGeom>
            <a:noFill/>
            <a:ln w="158750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8" name="자유형: 도형 5">
              <a:extLst>
                <a:ext uri="{FF2B5EF4-FFF2-40B4-BE49-F238E27FC236}">
                  <a16:creationId xmlns:a16="http://schemas.microsoft.com/office/drawing/2014/main" id="{4ADE635A-72C3-48D8-A0EB-63CC89437176}"/>
                </a:ext>
              </a:extLst>
            </p:cNvPr>
            <p:cNvSpPr/>
            <p:nvPr/>
          </p:nvSpPr>
          <p:spPr>
            <a:xfrm>
              <a:off x="1695450" y="2066925"/>
              <a:ext cx="295275" cy="657225"/>
            </a:xfrm>
            <a:custGeom>
              <a:avLst/>
              <a:gdLst>
                <a:gd name="connsiteX0" fmla="*/ 295275 w 295275"/>
                <a:gd name="connsiteY0" fmla="*/ 0 h 657225"/>
                <a:gd name="connsiteX1" fmla="*/ 123825 w 295275"/>
                <a:gd name="connsiteY1" fmla="*/ 295275 h 657225"/>
                <a:gd name="connsiteX2" fmla="*/ 0 w 2952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275" h="657225">
                  <a:moveTo>
                    <a:pt x="295275" y="0"/>
                  </a:moveTo>
                  <a:cubicBezTo>
                    <a:pt x="234156" y="92869"/>
                    <a:pt x="173037" y="185738"/>
                    <a:pt x="123825" y="295275"/>
                  </a:cubicBezTo>
                  <a:cubicBezTo>
                    <a:pt x="74612" y="404813"/>
                    <a:pt x="37306" y="531019"/>
                    <a:pt x="0" y="657225"/>
                  </a:cubicBezTo>
                </a:path>
              </a:pathLst>
            </a:custGeom>
            <a:noFill/>
            <a:ln w="123825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783783C-B72D-4BB1-9522-B2C4630B9BD6}"/>
              </a:ext>
            </a:extLst>
          </p:cNvPr>
          <p:cNvSpPr txBox="1"/>
          <p:nvPr/>
        </p:nvSpPr>
        <p:spPr>
          <a:xfrm>
            <a:off x="1209675" y="2486025"/>
            <a:ext cx="106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>
                <a:ln>
                  <a:solidFill>
                    <a:schemeClr val="bg1"/>
                  </a:solidFill>
                </a:ln>
                <a:solidFill>
                  <a:srgbClr val="FF5D5D"/>
                </a:solidFill>
              </a:rPr>
              <a:t>거</a:t>
            </a:r>
            <a:endParaRPr lang="en-US" sz="7200" dirty="0">
              <a:ln>
                <a:solidFill>
                  <a:schemeClr val="bg1"/>
                </a:solidFill>
              </a:ln>
              <a:solidFill>
                <a:srgbClr val="FF5D5D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DF61B75-72E8-4BF9-A339-F630D0D2D3D9}"/>
              </a:ext>
            </a:extLst>
          </p:cNvPr>
          <p:cNvSpPr txBox="1"/>
          <p:nvPr/>
        </p:nvSpPr>
        <p:spPr>
          <a:xfrm>
            <a:off x="4106518" y="2486025"/>
            <a:ext cx="106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>
                <a:ln>
                  <a:solidFill>
                    <a:schemeClr val="bg1"/>
                  </a:solidFill>
                </a:ln>
                <a:solidFill>
                  <a:srgbClr val="C0BC0C"/>
                </a:solidFill>
              </a:rPr>
              <a:t>너</a:t>
            </a:r>
            <a:endParaRPr lang="en-US" sz="7200" dirty="0">
              <a:ln>
                <a:solidFill>
                  <a:schemeClr val="bg1"/>
                </a:solidFill>
              </a:ln>
              <a:solidFill>
                <a:srgbClr val="C0BC0C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181305F-625F-4B46-858F-09A3A134A2AC}"/>
              </a:ext>
            </a:extLst>
          </p:cNvPr>
          <p:cNvSpPr txBox="1"/>
          <p:nvPr/>
        </p:nvSpPr>
        <p:spPr>
          <a:xfrm>
            <a:off x="6973780" y="2486025"/>
            <a:ext cx="106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>
                <a:ln>
                  <a:solidFill>
                    <a:schemeClr val="bg1"/>
                  </a:solidFill>
                </a:ln>
                <a:solidFill>
                  <a:srgbClr val="29FF94"/>
                </a:solidFill>
              </a:rPr>
              <a:t>더</a:t>
            </a:r>
            <a:endParaRPr lang="en-US" sz="7200" dirty="0">
              <a:ln>
                <a:solidFill>
                  <a:schemeClr val="bg1"/>
                </a:solidFill>
              </a:ln>
              <a:solidFill>
                <a:srgbClr val="29FF94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68BF0F3-A2E7-40D3-B1BE-5757A03281FD}"/>
              </a:ext>
            </a:extLst>
          </p:cNvPr>
          <p:cNvSpPr txBox="1"/>
          <p:nvPr/>
        </p:nvSpPr>
        <p:spPr>
          <a:xfrm>
            <a:off x="9925692" y="2486025"/>
            <a:ext cx="106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>
                <a:ln>
                  <a:solidFill>
                    <a:schemeClr val="bg1"/>
                  </a:solidFill>
                </a:ln>
                <a:solidFill>
                  <a:srgbClr val="5DAEFF"/>
                </a:solidFill>
              </a:rPr>
              <a:t>러</a:t>
            </a:r>
            <a:endParaRPr lang="en-US" sz="7200" dirty="0">
              <a:ln>
                <a:solidFill>
                  <a:schemeClr val="bg1"/>
                </a:solidFill>
              </a:ln>
              <a:solidFill>
                <a:srgbClr val="5DAE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BB23B4-74BE-4123-A6C9-5C1C46FCBFF2}"/>
              </a:ext>
            </a:extLst>
          </p:cNvPr>
          <p:cNvSpPr txBox="1"/>
          <p:nvPr/>
        </p:nvSpPr>
        <p:spPr>
          <a:xfrm>
            <a:off x="2893" y="0"/>
            <a:ext cx="4056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러</a:t>
            </a:r>
            <a:r>
              <a:rPr lang="en-US" altLang="ko-KR" dirty="0"/>
              <a:t>”</a:t>
            </a:r>
            <a:r>
              <a:rPr lang="ko-KR" altLang="en-US" dirty="0"/>
              <a:t>를 찾으세요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3DF35C-42C9-4425-9B94-1448C504387A}"/>
              </a:ext>
            </a:extLst>
          </p:cNvPr>
          <p:cNvSpPr/>
          <p:nvPr/>
        </p:nvSpPr>
        <p:spPr>
          <a:xfrm>
            <a:off x="9815814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https://pixabay.com/images/id-2478978/</a:t>
            </a:r>
          </a:p>
        </p:txBody>
      </p:sp>
    </p:spTree>
    <p:extLst>
      <p:ext uri="{BB962C8B-B14F-4D97-AF65-F5344CB8AC3E}">
        <p14:creationId xmlns:p14="http://schemas.microsoft.com/office/powerpoint/2010/main" val="2152851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2" grpId="4" animBg="1"/>
      <p:bldP spid="30" grpId="0" animBg="1"/>
      <p:bldP spid="30" grpId="1" animBg="1"/>
      <p:bldP spid="30" grpId="2" animBg="1"/>
      <p:bldP spid="30" grpId="3" animBg="1"/>
      <p:bldP spid="30" grpId="4" animBg="1"/>
      <p:bldP spid="40" grpId="0" animBg="1"/>
      <p:bldP spid="40" grpId="1" animBg="1"/>
      <p:bldP spid="40" grpId="2" animBg="1"/>
      <p:bldP spid="40" grpId="3" animBg="1"/>
      <p:bldP spid="40" grpId="4" animBg="1"/>
      <p:bldP spid="50" grpId="0" animBg="1"/>
      <p:bldP spid="50" grpId="1" animBg="1"/>
      <p:bldP spid="50" grpId="2" animBg="1"/>
      <p:bldP spid="50" grpId="3" animBg="1"/>
      <p:bldP spid="2" grpId="0"/>
      <p:bldP spid="2" grpId="1"/>
      <p:bldP spid="63" grpId="0"/>
      <p:bldP spid="63" grpId="1"/>
      <p:bldP spid="64" grpId="0"/>
      <p:bldP spid="64" grpId="1"/>
      <p:bldP spid="6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E3A1600E-EE3F-435A-96B8-FBA37D997C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모서리가 둥근 직사각형 5">
            <a:extLst>
              <a:ext uri="{FF2B5EF4-FFF2-40B4-BE49-F238E27FC236}">
                <a16:creationId xmlns:a16="http://schemas.microsoft.com/office/drawing/2014/main" id="{4B8D5728-4842-41A5-AAE6-015B933A24AC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기</a:t>
            </a:r>
          </a:p>
        </p:txBody>
      </p:sp>
      <p:sp>
        <p:nvSpPr>
          <p:cNvPr id="9" name="모서리가 둥근 직사각형 7">
            <a:extLst>
              <a:ext uri="{FF2B5EF4-FFF2-40B4-BE49-F238E27FC236}">
                <a16:creationId xmlns:a16="http://schemas.microsoft.com/office/drawing/2014/main" id="{AD695888-F14F-45C6-A937-671A357D8713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기</a:t>
            </a:r>
          </a:p>
        </p:txBody>
      </p:sp>
      <p:sp>
        <p:nvSpPr>
          <p:cNvPr id="10" name="모서리가 둥근 직사각형 5">
            <a:extLst>
              <a:ext uri="{FF2B5EF4-FFF2-40B4-BE49-F238E27FC236}">
                <a16:creationId xmlns:a16="http://schemas.microsoft.com/office/drawing/2014/main" id="{99FE224F-092E-48E8-AA80-6ACD010C1E67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러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E7EB5B-AA8E-4518-843F-2FF6A077E960}"/>
              </a:ext>
            </a:extLst>
          </p:cNvPr>
          <p:cNvSpPr/>
          <p:nvPr/>
        </p:nvSpPr>
        <p:spPr>
          <a:xfrm>
            <a:off x="9836868" y="3810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https://pixabay.com/images/id-2030018/</a:t>
            </a:r>
          </a:p>
        </p:txBody>
      </p:sp>
      <p:sp>
        <p:nvSpPr>
          <p:cNvPr id="4" name="AutoShape 2" descr="동물, 새, 나는, 기러기, 거 위">
            <a:extLst>
              <a:ext uri="{FF2B5EF4-FFF2-40B4-BE49-F238E27FC236}">
                <a16:creationId xmlns:a16="http://schemas.microsoft.com/office/drawing/2014/main" id="{D2668AE1-2C96-4915-B5BC-30DEF6BFE2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15BE0-5B43-45E5-AB0A-D900C9144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07" b="94737" l="3333" r="97500">
                        <a14:foregroundMark x1="42500" y1="19098" x2="42500" y2="19098"/>
                        <a14:foregroundMark x1="40625" y1="12782" x2="40625" y2="12782"/>
                        <a14:foregroundMark x1="44792" y1="4662" x2="44792" y2="4662"/>
                        <a14:foregroundMark x1="45000" y1="2857" x2="45000" y2="2857"/>
                        <a14:foregroundMark x1="83958" y1="47970" x2="83958" y2="47970"/>
                        <a14:foregroundMark x1="93125" y1="60000" x2="93125" y2="60000"/>
                        <a14:foregroundMark x1="94792" y1="58797" x2="94792" y2="61504"/>
                        <a14:foregroundMark x1="95417" y1="39549" x2="95417" y2="39549"/>
                        <a14:foregroundMark x1="97708" y1="40752" x2="97708" y2="40752"/>
                        <a14:foregroundMark x1="92083" y1="41654" x2="92083" y2="41654"/>
                        <a14:foregroundMark x1="66458" y1="40150" x2="66458" y2="40150"/>
                        <a14:foregroundMark x1="70417" y1="41053" x2="70417" y2="41053"/>
                        <a14:foregroundMark x1="68333" y1="50977" x2="68333" y2="50977"/>
                        <a14:foregroundMark x1="65000" y1="50977" x2="65000" y2="50977"/>
                        <a14:foregroundMark x1="65000" y1="75038" x2="65000" y2="75038"/>
                        <a14:foregroundMark x1="67708" y1="72632" x2="67708" y2="72632"/>
                        <a14:foregroundMark x1="45833" y1="87970" x2="45833" y2="87970"/>
                        <a14:foregroundMark x1="43333" y1="91278" x2="43333" y2="91278"/>
                        <a14:foregroundMark x1="66458" y1="74737" x2="66458" y2="74737"/>
                        <a14:foregroundMark x1="64583" y1="73835" x2="64583" y2="73835"/>
                        <a14:foregroundMark x1="37292" y1="94887" x2="37292" y2="94887"/>
                        <a14:foregroundMark x1="13750" y1="90376" x2="13750" y2="90376"/>
                        <a14:foregroundMark x1="7917" y1="72632" x2="7917" y2="72632"/>
                        <a14:foregroundMark x1="3750" y1="72030" x2="3750" y2="72030"/>
                        <a14:foregroundMark x1="6875" y1="33835" x2="6875" y2="33835"/>
                        <a14:foregroundMark x1="3333" y1="16391" x2="3333" y2="16391"/>
                        <a14:foregroundMark x1="16250" y1="20301" x2="16250" y2="20301"/>
                        <a14:foregroundMark x1="8333" y1="60000" x2="8333" y2="60000"/>
                        <a14:foregroundMark x1="36042" y1="44662" x2="36042" y2="44662"/>
                        <a14:foregroundMark x1="55625" y1="16992" x2="55625" y2="16992"/>
                        <a14:foregroundMark x1="37708" y1="42857" x2="37708" y2="42857"/>
                        <a14:foregroundMark x1="39167" y1="42556" x2="39167" y2="42556"/>
                        <a14:foregroundMark x1="32083" y1="46466" x2="32083" y2="46466"/>
                        <a14:foregroundMark x1="31042" y1="85865" x2="31042" y2="858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9205" y="468427"/>
            <a:ext cx="3818389" cy="2645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2B293F-61D8-4131-884F-8547CDFF726E}"/>
              </a:ext>
            </a:extLst>
          </p:cNvPr>
          <p:cNvSpPr txBox="1"/>
          <p:nvPr/>
        </p:nvSpPr>
        <p:spPr>
          <a:xfrm>
            <a:off x="1246765" y="2568252"/>
            <a:ext cx="2609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wild goose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50000"/>
              </a:schemeClr>
            </a:gs>
            <a:gs pos="0">
              <a:schemeClr val="bg1">
                <a:lumMod val="95000"/>
              </a:schemeClr>
            </a:gs>
            <a:gs pos="88000">
              <a:schemeClr val="bg1">
                <a:lumMod val="75000"/>
              </a:schemeClr>
            </a:gs>
            <a:gs pos="6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EDD6A5-E28D-4545-BBFF-653710CC8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985" y="0"/>
            <a:ext cx="4654029" cy="6170510"/>
          </a:xfrm>
          <a:prstGeom prst="rect">
            <a:avLst/>
          </a:prstGeom>
          <a:ln w="12700">
            <a:solidFill>
              <a:srgbClr val="0066FF"/>
            </a:solidFill>
          </a:ln>
        </p:spPr>
      </p:pic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F63E9316-29E4-4B5C-B8B6-90BD1FC71EC3}"/>
              </a:ext>
            </a:extLst>
          </p:cNvPr>
          <p:cNvSpPr/>
          <p:nvPr/>
        </p:nvSpPr>
        <p:spPr>
          <a:xfrm>
            <a:off x="2082708" y="182774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F9EC617-3C55-4AEA-9410-B036D5C5058C}"/>
              </a:ext>
            </a:extLst>
          </p:cNvPr>
          <p:cNvSpPr/>
          <p:nvPr/>
        </p:nvSpPr>
        <p:spPr>
          <a:xfrm>
            <a:off x="4012907" y="179085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7902D4D-CE38-4720-B67F-9D00C8B6344D}"/>
              </a:ext>
            </a:extLst>
          </p:cNvPr>
          <p:cNvSpPr/>
          <p:nvPr/>
        </p:nvSpPr>
        <p:spPr>
          <a:xfrm>
            <a:off x="5406605" y="179085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DB458E-CF26-49FC-9BEF-31829D9896C1}"/>
              </a:ext>
            </a:extLst>
          </p:cNvPr>
          <p:cNvSpPr/>
          <p:nvPr/>
        </p:nvSpPr>
        <p:spPr>
          <a:xfrm>
            <a:off x="4677209" y="181530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AEBF01-7AB2-415C-A195-C384A2B4F470}"/>
              </a:ext>
            </a:extLst>
          </p:cNvPr>
          <p:cNvSpPr/>
          <p:nvPr/>
        </p:nvSpPr>
        <p:spPr>
          <a:xfrm>
            <a:off x="6000464" y="181530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1AEB0A0-4437-4B73-B387-3A55313B5667}"/>
              </a:ext>
            </a:extLst>
          </p:cNvPr>
          <p:cNvSpPr/>
          <p:nvPr/>
        </p:nvSpPr>
        <p:spPr>
          <a:xfrm>
            <a:off x="6683539" y="182774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ED56069-962A-42E0-99B2-A147174F0527}"/>
              </a:ext>
            </a:extLst>
          </p:cNvPr>
          <p:cNvSpPr/>
          <p:nvPr/>
        </p:nvSpPr>
        <p:spPr>
          <a:xfrm>
            <a:off x="4298214" y="29590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기</a:t>
            </a:r>
            <a:endParaRPr lang="en-US" sz="5400" dirty="0"/>
          </a:p>
        </p:txBody>
      </p:sp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A63EF0B7-C49A-4B4A-8840-790E2378A6C6}"/>
              </a:ext>
            </a:extLst>
          </p:cNvPr>
          <p:cNvSpPr/>
          <p:nvPr/>
        </p:nvSpPr>
        <p:spPr>
          <a:xfrm>
            <a:off x="2082708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A2B007C-D0BF-4ADF-B250-589DCC3C50ED}"/>
              </a:ext>
            </a:extLst>
          </p:cNvPr>
          <p:cNvSpPr/>
          <p:nvPr/>
        </p:nvSpPr>
        <p:spPr>
          <a:xfrm>
            <a:off x="5779779" y="29590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러</a:t>
            </a:r>
            <a:endParaRPr lang="en-US" sz="54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319E411-F289-4C5F-BB33-9E641C3834D2}"/>
              </a:ext>
            </a:extLst>
          </p:cNvPr>
          <p:cNvSpPr/>
          <p:nvPr/>
        </p:nvSpPr>
        <p:spPr>
          <a:xfrm>
            <a:off x="7009494" y="297812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기</a:t>
            </a:r>
            <a:endParaRPr lang="en-US" sz="54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4DD9D40-0091-401A-AE77-C3D96189C5F3}"/>
              </a:ext>
            </a:extLst>
          </p:cNvPr>
          <p:cNvSpPr/>
          <p:nvPr/>
        </p:nvSpPr>
        <p:spPr>
          <a:xfrm>
            <a:off x="7336737" y="184017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5794C627-F7AA-4297-BFB7-7555091AB1A4}"/>
              </a:ext>
            </a:extLst>
          </p:cNvPr>
          <p:cNvSpPr/>
          <p:nvPr/>
        </p:nvSpPr>
        <p:spPr>
          <a:xfrm>
            <a:off x="560177" y="496185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9DB9C8-BB1F-42EC-9A90-432268D86FDE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https://pixabay.com/images/id-2024039/</a:t>
            </a:r>
          </a:p>
        </p:txBody>
      </p:sp>
      <p:sp>
        <p:nvSpPr>
          <p:cNvPr id="5" name="AutoShape 2" descr="동물, 팜, 기러기, 거 위, 층">
            <a:extLst>
              <a:ext uri="{FF2B5EF4-FFF2-40B4-BE49-F238E27FC236}">
                <a16:creationId xmlns:a16="http://schemas.microsoft.com/office/drawing/2014/main" id="{4CA2BC58-F9EA-423E-94DF-E81DAD224D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0D7E281-70F6-4696-B0C7-2C7E8CE7D39D}"/>
              </a:ext>
            </a:extLst>
          </p:cNvPr>
          <p:cNvGrpSpPr/>
          <p:nvPr/>
        </p:nvGrpSpPr>
        <p:grpSpPr>
          <a:xfrm>
            <a:off x="4291098" y="123110"/>
            <a:ext cx="3555147" cy="1516973"/>
            <a:chOff x="4291098" y="123110"/>
            <a:chExt cx="3555147" cy="151697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2D7D648-916F-4BEF-8417-5FDC21659F45}"/>
                </a:ext>
              </a:extLst>
            </p:cNvPr>
            <p:cNvGrpSpPr/>
            <p:nvPr/>
          </p:nvGrpSpPr>
          <p:grpSpPr>
            <a:xfrm>
              <a:off x="5573107" y="123110"/>
              <a:ext cx="1045784" cy="804984"/>
              <a:chOff x="3520277" y="-4424770"/>
              <a:chExt cx="1535926" cy="119492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261661C-7ECE-4992-87DD-8817FD5DC16E}"/>
                  </a:ext>
                </a:extLst>
              </p:cNvPr>
              <p:cNvSpPr/>
              <p:nvPr/>
            </p:nvSpPr>
            <p:spPr>
              <a:xfrm>
                <a:off x="3520277" y="-4424770"/>
                <a:ext cx="1535926" cy="11949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6992DAA-07C7-4188-80AE-A07460F80C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76368" y="-4424770"/>
                <a:ext cx="1243692" cy="1194920"/>
              </a:xfrm>
              <a:prstGeom prst="rect">
                <a:avLst/>
              </a:prstGeom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D10A252-CD4B-4CDB-9200-A208D79098F6}"/>
                </a:ext>
              </a:extLst>
            </p:cNvPr>
            <p:cNvSpPr/>
            <p:nvPr/>
          </p:nvSpPr>
          <p:spPr>
            <a:xfrm>
              <a:off x="4291098" y="1101262"/>
              <a:ext cx="915514" cy="5388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dirty="0"/>
                <a:t>기</a:t>
              </a:r>
              <a:endParaRPr lang="en-US" sz="400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7F466B9-FE08-4E79-8D02-87D460965C4C}"/>
                </a:ext>
              </a:extLst>
            </p:cNvPr>
            <p:cNvSpPr/>
            <p:nvPr/>
          </p:nvSpPr>
          <p:spPr>
            <a:xfrm>
              <a:off x="5622254" y="1101262"/>
              <a:ext cx="915514" cy="5388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dirty="0"/>
                <a:t>러</a:t>
              </a:r>
              <a:endParaRPr lang="en-US" sz="40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D36995C-84AA-474A-9D78-8060FC5D7C30}"/>
                </a:ext>
              </a:extLst>
            </p:cNvPr>
            <p:cNvSpPr/>
            <p:nvPr/>
          </p:nvSpPr>
          <p:spPr>
            <a:xfrm>
              <a:off x="6930731" y="1101262"/>
              <a:ext cx="915514" cy="5388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dirty="0"/>
                <a:t>기</a:t>
              </a:r>
              <a:endParaRPr lang="en-US" sz="4000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9733FA0-8DA3-4F45-9623-1F4341770BAA}"/>
              </a:ext>
            </a:extLst>
          </p:cNvPr>
          <p:cNvSpPr/>
          <p:nvPr/>
        </p:nvSpPr>
        <p:spPr>
          <a:xfrm>
            <a:off x="4163852" y="5080792"/>
            <a:ext cx="3930874" cy="49885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기러기가         보여요</a:t>
            </a:r>
            <a:endParaRPr lang="en-US" sz="32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CB87C94-4D4D-41EE-B988-C866728BAB33}"/>
              </a:ext>
            </a:extLst>
          </p:cNvPr>
          <p:cNvSpPr/>
          <p:nvPr/>
        </p:nvSpPr>
        <p:spPr>
          <a:xfrm>
            <a:off x="4163852" y="4984344"/>
            <a:ext cx="628437" cy="6834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BBBE2E2-4258-413C-B658-EBE4713234D5}"/>
              </a:ext>
            </a:extLst>
          </p:cNvPr>
          <p:cNvSpPr/>
          <p:nvPr/>
        </p:nvSpPr>
        <p:spPr>
          <a:xfrm>
            <a:off x="4545178" y="4984344"/>
            <a:ext cx="628437" cy="6834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E89C106-BE54-43B6-BDC9-566816089B01}"/>
              </a:ext>
            </a:extLst>
          </p:cNvPr>
          <p:cNvSpPr/>
          <p:nvPr/>
        </p:nvSpPr>
        <p:spPr>
          <a:xfrm>
            <a:off x="4919251" y="4961856"/>
            <a:ext cx="628437" cy="7284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CF99079-CBB3-48A5-B922-75E1B5E35403}"/>
              </a:ext>
            </a:extLst>
          </p:cNvPr>
          <p:cNvSpPr/>
          <p:nvPr/>
        </p:nvSpPr>
        <p:spPr>
          <a:xfrm>
            <a:off x="5372027" y="5001740"/>
            <a:ext cx="628437" cy="7284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F79DEE8-C970-45D1-8127-3C77CAC32B36}"/>
              </a:ext>
            </a:extLst>
          </p:cNvPr>
          <p:cNvSpPr/>
          <p:nvPr/>
        </p:nvSpPr>
        <p:spPr>
          <a:xfrm>
            <a:off x="7087294" y="5001740"/>
            <a:ext cx="628437" cy="7284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F4C09B3-E647-44BF-B4D8-73B85A940E3A}"/>
              </a:ext>
            </a:extLst>
          </p:cNvPr>
          <p:cNvSpPr/>
          <p:nvPr/>
        </p:nvSpPr>
        <p:spPr>
          <a:xfrm>
            <a:off x="7505712" y="5001740"/>
            <a:ext cx="628437" cy="7284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38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6" grpId="0"/>
      <p:bldP spid="31" grpId="0"/>
      <p:bldP spid="32" grpId="0"/>
      <p:bldP spid="45" grpId="0"/>
      <p:bldP spid="46" grpId="0" animBg="1"/>
      <p:bldP spid="49" grpId="0"/>
      <p:bldP spid="50" grpId="0"/>
      <p:bldP spid="51" grpId="0"/>
      <p:bldP spid="5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343400" y="196215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ㄹ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90B4352-6E5F-431D-B710-C23C80E3BB01}"/>
              </a:ext>
            </a:extLst>
          </p:cNvPr>
          <p:cNvGrpSpPr/>
          <p:nvPr/>
        </p:nvGrpSpPr>
        <p:grpSpPr>
          <a:xfrm>
            <a:off x="1175084" y="117235"/>
            <a:ext cx="10768864" cy="557822"/>
            <a:chOff x="1175084" y="117235"/>
            <a:chExt cx="10768864" cy="55782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297EE47-43E2-4B00-BA1E-714DFB785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117235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5AD8706-126F-4603-8920-630B64B94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3545" y="278476"/>
              <a:ext cx="644602" cy="362123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2938817" y="1898907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ko-KR" altLang="en-US" sz="20800" dirty="0">
                <a:latin typeface="+mn-ea"/>
              </a:rPr>
              <a:t>로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602201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4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162332" y="932756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324 L 0.45052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4" grpId="1" animBg="1"/>
      <p:bldP spid="15" grpId="0" animBg="1"/>
      <p:bldP spid="15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572000" y="990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2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ㄹ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4648200" y="30480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2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+mn-ea"/>
              </a:rPr>
              <a:t>ㅗ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5016500" y="2476500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로</a:t>
            </a:r>
            <a:endParaRPr lang="ko-KR" altLang="en-US" sz="9600" dirty="0">
              <a:latin typeface="+mn-ea"/>
            </a:endParaRPr>
          </a:p>
        </p:txBody>
      </p:sp>
      <p:sp>
        <p:nvSpPr>
          <p:cNvPr id="3" name="타원 2"/>
          <p:cNvSpPr/>
          <p:nvPr/>
        </p:nvSpPr>
        <p:spPr>
          <a:xfrm>
            <a:off x="4806713" y="2247900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로</a:t>
            </a:r>
          </a:p>
        </p:txBody>
      </p:sp>
      <p:sp>
        <p:nvSpPr>
          <p:cNvPr id="4" name="타원 3"/>
          <p:cNvSpPr/>
          <p:nvPr/>
        </p:nvSpPr>
        <p:spPr>
          <a:xfrm>
            <a:off x="4419031" y="1866900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+mn-ea"/>
              </a:rPr>
              <a:t>로</a:t>
            </a:r>
            <a:endParaRPr lang="ko-KR" altLang="en-US" sz="20000" dirty="0">
              <a:latin typeface="+mn-ea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2571750" y="0"/>
            <a:ext cx="7048500" cy="664866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40000" dirty="0">
                <a:latin typeface="+mn-ea"/>
              </a:rPr>
              <a:t>로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7" y="3448693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dya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600502" y="3465984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deo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dyeo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do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2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dyo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du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95446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dyu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9994449" y="3429000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deu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di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653868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ㄷ</a:t>
            </a:r>
            <a:r>
              <a:rPr lang="en-US" altLang="ko-KR" sz="3600" b="1" dirty="0"/>
              <a:t>(d)</a:t>
            </a:r>
            <a:endParaRPr lang="en-US" sz="36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da</a:t>
            </a:r>
            <a:endParaRPr lang="ko-KR" altLang="en-US" sz="2800" dirty="0">
              <a:latin typeface="+mn-e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DE4D94-8B8A-43FF-8220-E975B7820678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93BDB6-F2F5-418B-B3B2-9396D68C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28368F5-0834-4365-92FA-1AB8B6EE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11467" y="961580"/>
              <a:ext cx="644602" cy="323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CF1A77FA-DABF-422F-AB0C-507D88E12E85}"/>
              </a:ext>
            </a:extLst>
          </p:cNvPr>
          <p:cNvSpPr/>
          <p:nvPr/>
        </p:nvSpPr>
        <p:spPr>
          <a:xfrm>
            <a:off x="8911459" y="1998508"/>
            <a:ext cx="2464620" cy="849673"/>
          </a:xfrm>
          <a:prstGeom prst="triangle">
            <a:avLst>
              <a:gd name="adj" fmla="val 50490"/>
            </a:avLst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FD6C850-216D-4652-AFC5-2FCCE8AC3138}"/>
              </a:ext>
            </a:extLst>
          </p:cNvPr>
          <p:cNvSpPr/>
          <p:nvPr/>
        </p:nvSpPr>
        <p:spPr>
          <a:xfrm>
            <a:off x="8922188" y="2849494"/>
            <a:ext cx="2446100" cy="1554064"/>
          </a:xfrm>
          <a:prstGeom prst="rect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3A2D895-8D22-47E6-8195-3E9258EE13EF}"/>
              </a:ext>
            </a:extLst>
          </p:cNvPr>
          <p:cNvSpPr/>
          <p:nvPr/>
        </p:nvSpPr>
        <p:spPr>
          <a:xfrm>
            <a:off x="6208008" y="1998508"/>
            <a:ext cx="2456829" cy="849673"/>
          </a:xfrm>
          <a:prstGeom prst="triangle">
            <a:avLst>
              <a:gd name="adj" fmla="val 5049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F23216-5811-4438-94D0-756C98487679}"/>
              </a:ext>
            </a:extLst>
          </p:cNvPr>
          <p:cNvSpPr/>
          <p:nvPr/>
        </p:nvSpPr>
        <p:spPr>
          <a:xfrm>
            <a:off x="6208009" y="2849494"/>
            <a:ext cx="2446100" cy="1554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F99D473-8860-4319-8EFA-508D5606E164}"/>
              </a:ext>
            </a:extLst>
          </p:cNvPr>
          <p:cNvSpPr/>
          <p:nvPr/>
        </p:nvSpPr>
        <p:spPr>
          <a:xfrm>
            <a:off x="3527163" y="1998508"/>
            <a:ext cx="2456829" cy="849673"/>
          </a:xfrm>
          <a:prstGeom prst="triangle">
            <a:avLst>
              <a:gd name="adj" fmla="val 5049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EEA658-8713-49AB-A8DB-A04F66A332E0}"/>
              </a:ext>
            </a:extLst>
          </p:cNvPr>
          <p:cNvSpPr/>
          <p:nvPr/>
        </p:nvSpPr>
        <p:spPr>
          <a:xfrm>
            <a:off x="3527164" y="2842495"/>
            <a:ext cx="2446100" cy="1554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357AB3A9-F341-4C30-9DAB-4CE665E4335F}"/>
              </a:ext>
            </a:extLst>
          </p:cNvPr>
          <p:cNvSpPr/>
          <p:nvPr/>
        </p:nvSpPr>
        <p:spPr>
          <a:xfrm>
            <a:off x="793745" y="1998508"/>
            <a:ext cx="2456829" cy="849673"/>
          </a:xfrm>
          <a:prstGeom prst="triangle">
            <a:avLst>
              <a:gd name="adj" fmla="val 50490"/>
            </a:avLst>
          </a:prstGeom>
          <a:solidFill>
            <a:srgbClr val="0033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B023FAF-CF5C-44B2-8A8F-D4D71151A206}"/>
              </a:ext>
            </a:extLst>
          </p:cNvPr>
          <p:cNvGrpSpPr/>
          <p:nvPr/>
        </p:nvGrpSpPr>
        <p:grpSpPr>
          <a:xfrm>
            <a:off x="9010534" y="2961750"/>
            <a:ext cx="2269408" cy="1441808"/>
            <a:chOff x="355208" y="3026934"/>
            <a:chExt cx="2269408" cy="144180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D51507F-C175-4A42-979B-8BC1B9E71460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1CA27F-CB14-4382-90A5-6DF5146907F8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/>
                <a:t>도</a:t>
              </a:r>
              <a:endParaRPr lang="en-US" sz="6000" b="1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E90A9F8-C676-48F7-B811-1F35D573E712}"/>
              </a:ext>
            </a:extLst>
          </p:cNvPr>
          <p:cNvGrpSpPr/>
          <p:nvPr/>
        </p:nvGrpSpPr>
        <p:grpSpPr>
          <a:xfrm>
            <a:off x="6296355" y="2961750"/>
            <a:ext cx="2269408" cy="1441808"/>
            <a:chOff x="355208" y="3026934"/>
            <a:chExt cx="2269408" cy="144180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614F146-09EB-4F64-BE87-9D0686E10315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C12FB2-BEA0-419D-9AD0-99B2AA6297DD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/>
                <a:t>로</a:t>
              </a:r>
              <a:endParaRPr lang="en-US" sz="6000" b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A40ABE-8953-4279-924E-EF1E3DABF1E2}"/>
              </a:ext>
            </a:extLst>
          </p:cNvPr>
          <p:cNvGrpSpPr/>
          <p:nvPr/>
        </p:nvGrpSpPr>
        <p:grpSpPr>
          <a:xfrm>
            <a:off x="3615510" y="2956370"/>
            <a:ext cx="2269408" cy="1441808"/>
            <a:chOff x="355208" y="3026934"/>
            <a:chExt cx="2269408" cy="144180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947DF7B-60E3-4205-BEF9-E5DD36C64E87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7D1D8F-6223-42C4-BCF7-8F4CA539EF08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/>
                <a:t>고</a:t>
              </a:r>
              <a:endParaRPr lang="en-US" sz="6000" b="1" dirty="0"/>
            </a:p>
          </p:txBody>
        </p:sp>
      </p:grp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7102567E-1981-4B71-A42B-4FB9C927D2C3}"/>
              </a:ext>
            </a:extLst>
          </p:cNvPr>
          <p:cNvSpPr/>
          <p:nvPr/>
        </p:nvSpPr>
        <p:spPr>
          <a:xfrm flipV="1">
            <a:off x="8942578" y="2857322"/>
            <a:ext cx="2464620" cy="849673"/>
          </a:xfrm>
          <a:prstGeom prst="triangle">
            <a:avLst>
              <a:gd name="adj" fmla="val 5049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0D93EFE6-B0CC-4E82-A7FB-A0B59E98FD8B}"/>
              </a:ext>
            </a:extLst>
          </p:cNvPr>
          <p:cNvSpPr/>
          <p:nvPr/>
        </p:nvSpPr>
        <p:spPr>
          <a:xfrm flipV="1">
            <a:off x="6187549" y="2853086"/>
            <a:ext cx="2456896" cy="849673"/>
          </a:xfrm>
          <a:prstGeom prst="triangle">
            <a:avLst>
              <a:gd name="adj" fmla="val 50490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C07383C-ECEE-436C-AEFC-D3FC99CE589A}"/>
              </a:ext>
            </a:extLst>
          </p:cNvPr>
          <p:cNvSpPr/>
          <p:nvPr/>
        </p:nvSpPr>
        <p:spPr>
          <a:xfrm flipV="1">
            <a:off x="3510461" y="2848181"/>
            <a:ext cx="2471428" cy="849673"/>
          </a:xfrm>
          <a:prstGeom prst="triangle">
            <a:avLst>
              <a:gd name="adj" fmla="val 50490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1C2E4FD-413E-48FC-9D65-6BA919EA00BD}"/>
              </a:ext>
            </a:extLst>
          </p:cNvPr>
          <p:cNvSpPr/>
          <p:nvPr/>
        </p:nvSpPr>
        <p:spPr>
          <a:xfrm rot="5400000">
            <a:off x="3370805" y="3000472"/>
            <a:ext cx="1554064" cy="1241347"/>
          </a:xfrm>
          <a:prstGeom prst="triangle">
            <a:avLst>
              <a:gd name="adj" fmla="val 51844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EB59458-386F-45F0-AD0F-D9416063208B}"/>
              </a:ext>
            </a:extLst>
          </p:cNvPr>
          <p:cNvSpPr/>
          <p:nvPr/>
        </p:nvSpPr>
        <p:spPr>
          <a:xfrm rot="16200000">
            <a:off x="4599364" y="3013551"/>
            <a:ext cx="1554064" cy="1215190"/>
          </a:xfrm>
          <a:prstGeom prst="triangle">
            <a:avLst>
              <a:gd name="adj" fmla="val 48451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7E39EB48-B3FA-47E7-A46E-F27C724D5F2B}"/>
              </a:ext>
            </a:extLst>
          </p:cNvPr>
          <p:cNvSpPr/>
          <p:nvPr/>
        </p:nvSpPr>
        <p:spPr>
          <a:xfrm>
            <a:off x="3527163" y="3639751"/>
            <a:ext cx="2456829" cy="758427"/>
          </a:xfrm>
          <a:prstGeom prst="triangle">
            <a:avLst>
              <a:gd name="adj" fmla="val 50258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CC2753F-33FC-412E-9CC8-ACDF97F1C08D}"/>
              </a:ext>
            </a:extLst>
          </p:cNvPr>
          <p:cNvSpPr/>
          <p:nvPr/>
        </p:nvSpPr>
        <p:spPr>
          <a:xfrm rot="5400000">
            <a:off x="6051650" y="3005852"/>
            <a:ext cx="1554064" cy="1241347"/>
          </a:xfrm>
          <a:prstGeom prst="triangle">
            <a:avLst>
              <a:gd name="adj" fmla="val 51844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E3F92712-5770-4CBA-9341-D99606D26596}"/>
              </a:ext>
            </a:extLst>
          </p:cNvPr>
          <p:cNvSpPr/>
          <p:nvPr/>
        </p:nvSpPr>
        <p:spPr>
          <a:xfrm rot="16200000">
            <a:off x="7280209" y="3018931"/>
            <a:ext cx="1554064" cy="1215190"/>
          </a:xfrm>
          <a:prstGeom prst="triangle">
            <a:avLst>
              <a:gd name="adj" fmla="val 48451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1E895F37-3C1F-4E33-96FF-1A7D2643BF63}"/>
              </a:ext>
            </a:extLst>
          </p:cNvPr>
          <p:cNvSpPr/>
          <p:nvPr/>
        </p:nvSpPr>
        <p:spPr>
          <a:xfrm>
            <a:off x="6208008" y="3645131"/>
            <a:ext cx="2456829" cy="758427"/>
          </a:xfrm>
          <a:prstGeom prst="triangle">
            <a:avLst>
              <a:gd name="adj" fmla="val 5070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679444A3-3859-486A-B29D-24728A3E06F9}"/>
              </a:ext>
            </a:extLst>
          </p:cNvPr>
          <p:cNvSpPr/>
          <p:nvPr/>
        </p:nvSpPr>
        <p:spPr>
          <a:xfrm rot="5400000">
            <a:off x="8765829" y="3005852"/>
            <a:ext cx="1554064" cy="1241347"/>
          </a:xfrm>
          <a:prstGeom prst="triangle">
            <a:avLst>
              <a:gd name="adj" fmla="val 51844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271603AC-04FA-4644-AC5A-EE29C7EFC2F0}"/>
              </a:ext>
            </a:extLst>
          </p:cNvPr>
          <p:cNvSpPr/>
          <p:nvPr/>
        </p:nvSpPr>
        <p:spPr>
          <a:xfrm rot="16200000">
            <a:off x="9994388" y="3018931"/>
            <a:ext cx="1554064" cy="1215190"/>
          </a:xfrm>
          <a:prstGeom prst="triangle">
            <a:avLst>
              <a:gd name="adj" fmla="val 48451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4610C592-0112-465F-A1D7-9F0B931BCD36}"/>
              </a:ext>
            </a:extLst>
          </p:cNvPr>
          <p:cNvSpPr/>
          <p:nvPr/>
        </p:nvSpPr>
        <p:spPr>
          <a:xfrm>
            <a:off x="8922187" y="3645131"/>
            <a:ext cx="2456829" cy="758427"/>
          </a:xfrm>
          <a:prstGeom prst="triangle">
            <a:avLst>
              <a:gd name="adj" fmla="val 50707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D49667-BE71-49CB-B995-C47B1022F7C5}"/>
              </a:ext>
            </a:extLst>
          </p:cNvPr>
          <p:cNvSpPr/>
          <p:nvPr/>
        </p:nvSpPr>
        <p:spPr>
          <a:xfrm>
            <a:off x="804474" y="2854337"/>
            <a:ext cx="2446100" cy="1554064"/>
          </a:xfrm>
          <a:prstGeom prst="rect">
            <a:avLst/>
          </a:prstGeom>
          <a:solidFill>
            <a:srgbClr val="0033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D6E531C-57CE-4C0D-A9DB-835ADFFD4B38}"/>
              </a:ext>
            </a:extLst>
          </p:cNvPr>
          <p:cNvGrpSpPr/>
          <p:nvPr/>
        </p:nvGrpSpPr>
        <p:grpSpPr>
          <a:xfrm>
            <a:off x="889670" y="2964975"/>
            <a:ext cx="2269408" cy="1441808"/>
            <a:chOff x="355208" y="3026934"/>
            <a:chExt cx="2269408" cy="1441808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1BC4DB0-2095-41EB-8AAA-B9BFC26791B4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B7BF266-AE4E-4FBF-A9B7-453BDF8AD5A2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/>
                <a:t>누</a:t>
              </a:r>
              <a:endParaRPr lang="en-US" sz="6000" b="1" dirty="0"/>
            </a:p>
          </p:txBody>
        </p:sp>
      </p:grp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0381D418-B68B-4564-BBCB-9CB9824DF389}"/>
              </a:ext>
            </a:extLst>
          </p:cNvPr>
          <p:cNvSpPr/>
          <p:nvPr/>
        </p:nvSpPr>
        <p:spPr>
          <a:xfrm rot="5400000">
            <a:off x="659274" y="3010697"/>
            <a:ext cx="1554064" cy="1241347"/>
          </a:xfrm>
          <a:prstGeom prst="triangle">
            <a:avLst>
              <a:gd name="adj" fmla="val 5184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F8A9CE5A-2CC5-4088-AAB6-C8E28B56B23F}"/>
              </a:ext>
            </a:extLst>
          </p:cNvPr>
          <p:cNvSpPr/>
          <p:nvPr/>
        </p:nvSpPr>
        <p:spPr>
          <a:xfrm rot="16200000">
            <a:off x="1865948" y="3022156"/>
            <a:ext cx="1554064" cy="1215190"/>
          </a:xfrm>
          <a:prstGeom prst="triangle">
            <a:avLst>
              <a:gd name="adj" fmla="val 48451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B0FA0101-C807-43F6-B3DA-2DFBDD69F156}"/>
              </a:ext>
            </a:extLst>
          </p:cNvPr>
          <p:cNvSpPr/>
          <p:nvPr/>
        </p:nvSpPr>
        <p:spPr>
          <a:xfrm>
            <a:off x="804472" y="3639751"/>
            <a:ext cx="2456829" cy="758427"/>
          </a:xfrm>
          <a:prstGeom prst="triangle">
            <a:avLst>
              <a:gd name="adj" fmla="val 4981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60E65584-5F3C-4F3C-AC36-A79A46F61796}"/>
              </a:ext>
            </a:extLst>
          </p:cNvPr>
          <p:cNvSpPr/>
          <p:nvPr/>
        </p:nvSpPr>
        <p:spPr>
          <a:xfrm flipV="1">
            <a:off x="823710" y="2849487"/>
            <a:ext cx="2453674" cy="795643"/>
          </a:xfrm>
          <a:prstGeom prst="triangle">
            <a:avLst>
              <a:gd name="adj" fmla="val 492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4D0649A-3037-437A-BD99-BF7EF03D4830}"/>
              </a:ext>
            </a:extLst>
          </p:cNvPr>
          <p:cNvSpPr txBox="1"/>
          <p:nvPr/>
        </p:nvSpPr>
        <p:spPr>
          <a:xfrm>
            <a:off x="0" y="0"/>
            <a:ext cx="498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로</a:t>
            </a:r>
            <a:r>
              <a:rPr lang="en-US" altLang="ko-KR" dirty="0"/>
              <a:t>”</a:t>
            </a:r>
            <a:r>
              <a:rPr lang="ko-KR" altLang="en-US" dirty="0"/>
              <a:t>를 찾으세요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73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4.375E-6 -0.2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3" grpId="0" animBg="1"/>
      <p:bldP spid="14" grpId="0" animBg="1"/>
      <p:bldP spid="52" grpId="0" animBg="1"/>
      <p:bldP spid="40" grpId="0" animBg="1"/>
      <p:bldP spid="31" grpId="0" animBg="1"/>
      <p:bldP spid="22" grpId="0" animBg="1"/>
      <p:bldP spid="5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E3A1600E-EE3F-435A-96B8-FBA37D997C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모서리가 둥근 직사각형 5">
            <a:extLst>
              <a:ext uri="{FF2B5EF4-FFF2-40B4-BE49-F238E27FC236}">
                <a16:creationId xmlns:a16="http://schemas.microsoft.com/office/drawing/2014/main" id="{4B8D5728-4842-41A5-AAE6-015B933A24AC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뽀</a:t>
            </a:r>
          </a:p>
        </p:txBody>
      </p:sp>
      <p:sp>
        <p:nvSpPr>
          <p:cNvPr id="9" name="모서리가 둥근 직사각형 7">
            <a:extLst>
              <a:ext uri="{FF2B5EF4-FFF2-40B4-BE49-F238E27FC236}">
                <a16:creationId xmlns:a16="http://schemas.microsoft.com/office/drawing/2014/main" id="{AD695888-F14F-45C6-A937-671A357D8713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로</a:t>
            </a:r>
            <a:endParaRPr lang="ko-KR" altLang="en-US" sz="10000" dirty="0">
              <a:latin typeface="+mn-ea"/>
            </a:endParaRPr>
          </a:p>
        </p:txBody>
      </p:sp>
      <p:sp>
        <p:nvSpPr>
          <p:cNvPr id="10" name="모서리가 둥근 직사각형 5">
            <a:extLst>
              <a:ext uri="{FF2B5EF4-FFF2-40B4-BE49-F238E27FC236}">
                <a16:creationId xmlns:a16="http://schemas.microsoft.com/office/drawing/2014/main" id="{99FE224F-092E-48E8-AA80-6ACD010C1E67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로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7B3D60-4A72-4B6C-871F-D9B67A55D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0060" y="355347"/>
            <a:ext cx="2207040" cy="33105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9AA869-8D49-4EB0-971A-B123329910F8}"/>
              </a:ext>
            </a:extLst>
          </p:cNvPr>
          <p:cNvSpPr/>
          <p:nvPr/>
        </p:nvSpPr>
        <p:spPr>
          <a:xfrm>
            <a:off x="9856104" y="0"/>
            <a:ext cx="233589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http://home.ebs.co.kr/pororo/etc/1/cast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53176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로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디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6E4775E-AE26-47AB-BE61-F43C4D74B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838200"/>
            <a:ext cx="2247900" cy="229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B4A7AE-757A-4705-AFC9-7AE5CF640364}"/>
              </a:ext>
            </a:extLst>
          </p:cNvPr>
          <p:cNvSpPr/>
          <p:nvPr/>
        </p:nvSpPr>
        <p:spPr>
          <a:xfrm>
            <a:off x="9856104" y="0"/>
            <a:ext cx="233589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http://home.ebs.co.kr/pororo/etc/1/cast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154168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6668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ㄹ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AAC4EEB-DAEF-4B26-A8C2-8079A2F51144}"/>
              </a:ext>
            </a:extLst>
          </p:cNvPr>
          <p:cNvGrpSpPr/>
          <p:nvPr/>
        </p:nvGrpSpPr>
        <p:grpSpPr>
          <a:xfrm>
            <a:off x="1175084" y="117235"/>
            <a:ext cx="10768864" cy="557822"/>
            <a:chOff x="1175084" y="117235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73C4609-17DD-4970-AA87-897D1A63C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117235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7F4703E-AE53-494B-BEC2-EF771E2F1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3545" y="278477"/>
              <a:ext cx="644602" cy="362123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1839543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루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182223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4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162332" y="932756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 0.00486 L 0.62461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1297 L 0.00078 0.111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572000" y="990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ㄹ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4648200" y="30480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+mn-ea"/>
              </a:rPr>
              <a:t>ㅜ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83678" y="54078"/>
            <a:ext cx="2116667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루</a:t>
            </a:r>
          </a:p>
        </p:txBody>
      </p:sp>
      <p:sp>
        <p:nvSpPr>
          <p:cNvPr id="3" name="타원 2"/>
          <p:cNvSpPr/>
          <p:nvPr/>
        </p:nvSpPr>
        <p:spPr>
          <a:xfrm>
            <a:off x="7254834" y="575149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루</a:t>
            </a:r>
          </a:p>
        </p:txBody>
      </p:sp>
      <p:sp>
        <p:nvSpPr>
          <p:cNvPr id="4" name="타원 3"/>
          <p:cNvSpPr/>
          <p:nvPr/>
        </p:nvSpPr>
        <p:spPr>
          <a:xfrm>
            <a:off x="3964380" y="1182935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루</a:t>
            </a:r>
          </a:p>
        </p:txBody>
      </p:sp>
      <p:sp>
        <p:nvSpPr>
          <p:cNvPr id="5" name="타원 4"/>
          <p:cNvSpPr/>
          <p:nvPr/>
        </p:nvSpPr>
        <p:spPr>
          <a:xfrm>
            <a:off x="0" y="2452318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루 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74000">
              <a:schemeClr val="tx1">
                <a:lumMod val="65000"/>
                <a:lumOff val="35000"/>
              </a:schemeClr>
            </a:gs>
            <a:gs pos="84000">
              <a:schemeClr val="tx1">
                <a:lumMod val="65000"/>
                <a:lumOff val="35000"/>
              </a:schemeClr>
            </a:gs>
            <a:gs pos="100000">
              <a:schemeClr val="bg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Silhouette skyline illustration Free Vector">
            <a:extLst>
              <a:ext uri="{FF2B5EF4-FFF2-40B4-BE49-F238E27FC236}">
                <a16:creationId xmlns:a16="http://schemas.microsoft.com/office/drawing/2014/main" id="{C8A2B7AA-B06E-4E3B-8C1B-CF8E9390C4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61" b="89498" l="3834" r="95048">
                        <a14:foregroundMark x1="8626" y1="61187" x2="8626" y2="61187"/>
                        <a14:foregroundMark x1="3834" y1="63470" x2="3834" y2="63470"/>
                        <a14:foregroundMark x1="91054" y1="58904" x2="91054" y2="58904"/>
                        <a14:foregroundMark x1="95048" y1="64612" x2="95048" y2="6461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5292"/>
          <a:stretch/>
        </p:blipFill>
        <p:spPr bwMode="auto">
          <a:xfrm>
            <a:off x="-83218" y="4158414"/>
            <a:ext cx="12275218" cy="269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CFEDE57F-F229-4EE1-A71A-C47636620E6A}"/>
              </a:ext>
            </a:extLst>
          </p:cNvPr>
          <p:cNvGrpSpPr/>
          <p:nvPr/>
        </p:nvGrpSpPr>
        <p:grpSpPr>
          <a:xfrm>
            <a:off x="-31788" y="-3055223"/>
            <a:ext cx="2968388" cy="2968388"/>
            <a:chOff x="4980295" y="1549021"/>
            <a:chExt cx="2968388" cy="2968388"/>
          </a:xfrm>
        </p:grpSpPr>
        <p:pic>
          <p:nvPicPr>
            <p:cNvPr id="31" name="Graphic 30" descr="Snowflake">
              <a:extLst>
                <a:ext uri="{FF2B5EF4-FFF2-40B4-BE49-F238E27FC236}">
                  <a16:creationId xmlns:a16="http://schemas.microsoft.com/office/drawing/2014/main" id="{4E82B356-31F7-46C2-A68A-75489F5D8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3D1D85B-EB70-40A6-99F0-FDD10CC91511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루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557E77A-A700-45F8-8743-43E76A73EDCD}"/>
              </a:ext>
            </a:extLst>
          </p:cNvPr>
          <p:cNvGrpSpPr/>
          <p:nvPr/>
        </p:nvGrpSpPr>
        <p:grpSpPr>
          <a:xfrm rot="19722466">
            <a:off x="2347041" y="-3765724"/>
            <a:ext cx="2968388" cy="2968388"/>
            <a:chOff x="4980295" y="1549021"/>
            <a:chExt cx="2968388" cy="2968388"/>
          </a:xfrm>
        </p:grpSpPr>
        <p:pic>
          <p:nvPicPr>
            <p:cNvPr id="34" name="Graphic 33" descr="Snowflake">
              <a:extLst>
                <a:ext uri="{FF2B5EF4-FFF2-40B4-BE49-F238E27FC236}">
                  <a16:creationId xmlns:a16="http://schemas.microsoft.com/office/drawing/2014/main" id="{AD806F84-007D-495A-BB9E-B90E530FD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74E8CF9-F60B-449A-901C-4B55469804F0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구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8A48717-AC34-4FA9-8D52-BF29E281C1D3}"/>
              </a:ext>
            </a:extLst>
          </p:cNvPr>
          <p:cNvGrpSpPr/>
          <p:nvPr/>
        </p:nvGrpSpPr>
        <p:grpSpPr>
          <a:xfrm rot="2515515">
            <a:off x="4442987" y="-2828856"/>
            <a:ext cx="2968388" cy="2968388"/>
            <a:chOff x="4980295" y="1549021"/>
            <a:chExt cx="2968388" cy="2968388"/>
          </a:xfrm>
        </p:grpSpPr>
        <p:pic>
          <p:nvPicPr>
            <p:cNvPr id="37" name="Graphic 36" descr="Snowflake">
              <a:extLst>
                <a:ext uri="{FF2B5EF4-FFF2-40B4-BE49-F238E27FC236}">
                  <a16:creationId xmlns:a16="http://schemas.microsoft.com/office/drawing/2014/main" id="{81AD294B-9E6F-4969-B00C-6C844EDB8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85B325B-8B5F-4DF8-B984-1D97FCDAB729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누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6B34BCA-DA98-4BEE-B292-2A4C21B60C51}"/>
              </a:ext>
            </a:extLst>
          </p:cNvPr>
          <p:cNvGrpSpPr/>
          <p:nvPr/>
        </p:nvGrpSpPr>
        <p:grpSpPr>
          <a:xfrm>
            <a:off x="7059720" y="-3305588"/>
            <a:ext cx="2968388" cy="2968388"/>
            <a:chOff x="4980295" y="1549021"/>
            <a:chExt cx="2968388" cy="2968388"/>
          </a:xfrm>
          <a:solidFill>
            <a:srgbClr val="FFCCFF"/>
          </a:solidFill>
        </p:grpSpPr>
        <p:pic>
          <p:nvPicPr>
            <p:cNvPr id="40" name="Graphic 39" descr="Snowflake">
              <a:extLst>
                <a:ext uri="{FF2B5EF4-FFF2-40B4-BE49-F238E27FC236}">
                  <a16:creationId xmlns:a16="http://schemas.microsoft.com/office/drawing/2014/main" id="{F81815CB-11AD-4986-9FD0-7C83D6B41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B77EDCE-15FC-41E9-8D6F-907260D5135A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두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A752B23-529A-4836-8D52-FA67350D302A}"/>
              </a:ext>
            </a:extLst>
          </p:cNvPr>
          <p:cNvGrpSpPr/>
          <p:nvPr/>
        </p:nvGrpSpPr>
        <p:grpSpPr>
          <a:xfrm>
            <a:off x="9224573" y="-2828857"/>
            <a:ext cx="2968388" cy="2968388"/>
            <a:chOff x="4980295" y="1549021"/>
            <a:chExt cx="2968388" cy="2968388"/>
          </a:xfrm>
          <a:solidFill>
            <a:srgbClr val="99FF99"/>
          </a:solidFill>
        </p:grpSpPr>
        <p:pic>
          <p:nvPicPr>
            <p:cNvPr id="43" name="Graphic 42" descr="Snowflake">
              <a:extLst>
                <a:ext uri="{FF2B5EF4-FFF2-40B4-BE49-F238E27FC236}">
                  <a16:creationId xmlns:a16="http://schemas.microsoft.com/office/drawing/2014/main" id="{0DD9F869-5925-4E04-AE47-A6E8A77F7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022FE13-87AF-4160-8402-F0BC966BFDF0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루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1BA62037-612C-4378-A0E3-99335027B425}"/>
              </a:ext>
            </a:extLst>
          </p:cNvPr>
          <p:cNvSpPr txBox="1"/>
          <p:nvPr/>
        </p:nvSpPr>
        <p:spPr>
          <a:xfrm>
            <a:off x="0" y="0"/>
            <a:ext cx="5363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루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찾으세요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472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12 0.0257 L 0.00912 0.02593 C -0.00117 0.11667 0.01276 -0.01689 0.00313 0.1382 C 0.00274 0.14445 0.00026 0.14977 -0.00078 0.15556 C -0.00169 0.16019 -0.00208 0.16505 -0.00273 0.16968 C -0.00286 0.17176 -0.00625 0.23218 -0.00677 0.23611 C -0.00807 0.24676 -0.0112 0.25672 -0.01263 0.2676 C -0.01328 0.27223 -0.01354 0.27732 -0.01458 0.28148 C -0.01562 0.28519 -0.01758 0.28843 -0.01862 0.29236 C -0.02578 0.3213 -0.01836 0.30602 -0.02643 0.32037 C -0.02578 0.33542 -0.02604 0.35093 -0.02448 0.36551 C -0.02357 0.37477 -0.01823 0.37894 -0.01458 0.38357 C -0.00417 0.39676 -0.01042 0.3919 -0.00078 0.39723 C 0.00117 0.40209 0.0026 0.40764 0.00508 0.41111 C 0.00677 0.41343 0.00925 0.41297 0.01107 0.41505 C 0.01393 0.41806 0.01602 0.42269 0.01888 0.4257 C 0.02109 0.42778 0.03099 0.43148 0.03281 0.43264 C 0.03763 0.44561 0.03555 0.44375 0.04453 0.44977 C 0.04844 0.45255 0.05638 0.45695 0.05638 0.45695 C 0.05716 0.46019 0.05729 0.46459 0.05846 0.46736 C 0.05938 0.47014 0.06159 0.47176 0.06237 0.47477 C 0.0655 0.48542 0.06641 0.49815 0.06823 0.50973 C 0.06888 0.51343 0.06979 0.51644 0.07031 0.52037 C 0.07162 0.52963 0.07331 0.54954 0.07422 0.55903 C 0.07357 0.57361 0.075 0.59005 0.07227 0.60463 C 0.07083 0.61181 0.05846 0.62732 0.05443 0.63264 C 0.05156 0.64051 0.05065 0.64445 0.04662 0.65023 C 0.04466 0.65278 0.04232 0.65371 0.04063 0.65672 C 0.02813 0.6794 0.04258 0.66551 0.02487 0.67824 C 0.02357 0.6801 0.02214 0.68241 0.02096 0.68496 C 0.01758 0.69213 0.01484 0.70023 0.01107 0.70579 C 0.00951 0.70834 0.00703 0.70811 0.00508 0.70973 C 0.003 0.71135 0.00117 0.71459 -0.00078 0.71644 C -0.00898 0.73843 0.00013 0.71736 -0.01068 0.73426 C -0.02669 0.75973 -0.01628 0.75162 -0.02838 0.7588 C -0.03047 0.76135 -0.03229 0.76389 -0.03437 0.76574 C -0.0362 0.76736 -0.03867 0.7669 -0.04023 0.76945 C -0.04219 0.77199 -0.04245 0.77709 -0.04427 0.7801 C -0.04713 0.78449 -0.05104 0.78658 -0.05417 0.79028 C -0.0556 0.79213 -0.05677 0.79468 -0.05807 0.79723 C -0.05937 0.8044 -0.06094 0.81111 -0.06198 0.81806 C -0.06445 0.83588 -0.06315 0.82778 -0.06588 0.84306 C -0.06523 0.85486 -0.06562 0.8669 -0.06393 0.87824 C -0.06354 0.88125 -0.06146 0.88311 -0.06003 0.88519 C -0.05534 0.8919 -0.05156 0.89445 -0.04622 0.89908 C -0.04362 0.90602 -0.04167 0.91412 -0.03828 0.92037 C -0.03698 0.92246 -0.03555 0.92431 -0.03437 0.92686 C -0.03294 0.93056 -0.03203 0.93496 -0.03047 0.9375 C -0.02878 0.94074 -0.02643 0.9426 -0.02448 0.94468 C -0.01771 0.96297 -0.02409 0.94885 -0.01458 0.9625 C -0.01315 0.96459 -0.01185 0.96667 -0.01068 0.96922 C -0.00924 0.97269 -0.00859 0.97732 -0.00677 0.97986 C -0.00508 0.98241 -0.00273 0.98241 -0.00078 0.98357 C 0.00052 0.98704 0.00208 0.99005 0.00313 0.99398 C 0.00404 0.99723 0.00378 1.00162 0.00508 1.00463 C 0.00664 1.00787 0.00925 1.0088 0.01107 1.01158 C 0.01458 1.01713 0.01706 1.02454 0.02096 1.02917 C 0.02487 1.0338 0.02943 1.03727 0.03281 1.04306 C 0.03477 1.04653 0.03646 1.0507 0.03867 1.05371 C 0.04102 1.05672 0.04401 1.05811 0.04662 1.06065 C 0.04857 1.06273 0.05052 1.06528 0.05247 1.06783 C 0.07318 1.09375 0.04909 1.0632 0.06628 1.08866 C 0.0681 1.09121 0.07044 1.09283 0.07227 1.09584 C 0.08112 1.10949 0.08164 1.11204 0.08802 1.12732 C 0.09271 1.15255 0.08698 1.12107 0.09193 1.15186 C 0.09258 1.15533 0.09323 1.1588 0.09401 1.1625 C 0.09323 1.20209 0.0931 1.24213 0.09193 1.28172 C 0.09167 1.29098 0.08854 1.30162 0.08607 1.30973 C 0.0849 1.31343 0.08359 1.3169 0.08216 1.32037 C 0.08034 1.32408 0.078 1.32709 0.07617 1.33079 C 0.06745 1.34954 0.07734 1.33311 0.06823 1.35903 C 0.0668 1.3632 0.06419 1.36574 0.06237 1.36922 C 0.06016 1.37385 0.05872 1.3794 0.05638 1.38357 C 0.05482 1.38658 0.05234 1.38797 0.05052 1.39051 C 0.04453 1.39885 0.04479 1.40695 0.03477 1.41158 C 0.03203 1.4125 0.02943 1.41343 0.02682 1.41505 C 0.02279 1.41713 0.01497 1.42223 0.01497 1.42223 " pathEditMode="relative" rAng="0" ptsTypes="AAAAAAAAAAAAAAAAAAAAAAAAAAAAAAAAAAAAAAAAAAAAAAAAAAAAAAAAAAAAAAAAAAAAAAAAAAAAA">
                                      <p:cBhvr>
                                        <p:cTn id="6" dur="1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" y="6983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1341 -0.01111 L 0.01341 -0.01111 C 0.01472 -0.00046 0.01602 0.01019 0.01732 0.0206 C 0.01797 0.02523 0.01823 0.03009 0.01927 0.03472 C 0.02019 0.03843 0.02201 0.04167 0.02331 0.04514 C 0.02644 0.07315 0.02357 0.05857 0.03516 0.09074 C 0.03633 0.09421 0.03907 0.10139 0.03907 0.10139 C 0.03972 0.10602 0.03985 0.11111 0.04102 0.11528 C 0.0418 0.11829 0.04375 0.11968 0.04492 0.12222 C 0.04649 0.1257 0.04792 0.12894 0.04896 0.13287 C 0.05235 0.1463 0.05209 0.15602 0.05677 0.16783 C 0.05847 0.17199 0.06081 0.175 0.06276 0.17847 C 0.06745 0.20347 0.06979 0.20671 0.06472 0.2382 C 0.06394 0.24283 0.06055 0.24468 0.05886 0.24861 C 0.05586 0.25533 0.05352 0.26273 0.05091 0.26968 C 0.04961 0.27315 0.04896 0.27778 0.04701 0.28009 L 0.03516 0.29421 C 0.03047 0.31921 0.03711 0.28912 0.02722 0.31528 C 0.02604 0.31829 0.0263 0.32269 0.02526 0.32593 C 0.02292 0.33287 0.01992 0.33958 0.01732 0.34653 C 0.01602 0.35023 0.01537 0.35486 0.01341 0.35718 L 0.00742 0.36412 C 0.00248 0.39074 0.00925 0.3581 0.00157 0.38519 C 0.00065 0.38843 0.00039 0.39236 -0.00039 0.39583 C -0.01146 0.43889 -0.00573 0.40972 -0.01028 0.43426 C -0.01093 0.44607 -0.01133 0.45787 -0.01224 0.46945 C -0.01263 0.47315 -0.01419 0.47616 -0.01419 0.47986 C -0.01419 0.49861 -0.01341 0.51736 -0.01224 0.53611 C -0.01211 0.53982 -0.01133 0.54352 -0.01028 0.54653 C -0.00872 0.55162 -0.00625 0.55579 -0.00442 0.56065 C 0.00313 0.5794 -0.00442 0.56389 0.00742 0.58519 C 0.00977 0.59722 0.00938 0.59908 0.01537 0.60972 C 0.01706 0.61273 0.01927 0.61435 0.02123 0.6169 C 0.02266 0.62037 0.02344 0.62454 0.02526 0.62732 C 0.02748 0.63056 0.0306 0.63171 0.03308 0.63426 C 0.03516 0.63634 0.03724 0.63866 0.03907 0.64144 C 0.0405 0.64352 0.0418 0.64583 0.04297 0.64838 C 0.04453 0.65162 0.04519 0.65602 0.04701 0.6588 C 0.05052 0.66435 0.05886 0.67292 0.05886 0.67292 C 0.06146 0.6794 0.07162 0.70278 0.07266 0.7081 C 0.07331 0.71158 0.07409 0.71505 0.07461 0.71852 C 0.07604 0.72778 0.07852 0.74653 0.07852 0.74653 C 0.07787 0.76181 0.078 0.77708 0.07657 0.79213 C 0.07604 0.79745 0.07383 0.80139 0.07266 0.80625 C 0.07123 0.81204 0.06966 0.81783 0.06862 0.82384 C 0.06771 0.8294 0.06862 0.83658 0.06667 0.84144 C 0.06498 0.8456 0.06146 0.84607 0.05886 0.84838 C 0.05703 0.85301 0.05404 0.8625 0.05091 0.86597 C 0.04909 0.86783 0.04701 0.86829 0.04492 0.86945 C 0.02761 0.87824 0.04532 0.86806 0.03112 0.87639 C 0.01367 0.89977 0.03255 0.87732 0.01537 0.89051 C 0.01315 0.89213 0.01159 0.89583 0.00938 0.89745 C 0.0056 0.90046 0.00104 0.90046 -0.00234 0.9044 C -0.00638 0.90926 -0.00963 0.91644 -0.01419 0.91852 C -0.01823 0.92037 -0.02409 0.92245 -0.02812 0.92546 C -0.03073 0.92755 -0.03333 0.93009 -0.03593 0.93264 C -0.0569 0.96968 -0.02409 0.91528 -0.05182 0.94653 C -0.07461 0.97245 -0.05651 0.95857 -0.06758 0.97824 C -0.06927 0.98102 -0.07148 0.98287 -0.07343 0.98519 C -0.07474 0.98866 -0.07669 0.99167 -0.07747 0.9956 C -0.08242 1.02245 -0.07786 1.09653 -0.07747 1.10093 C -0.0763 1.11412 -0.0681 1.1294 -0.06562 1.14306 C -0.06185 1.16296 -0.06562 1.14514 -0.05768 1.17107 C -0.0556 1.17801 -0.05442 1.18588 -0.05182 1.19213 C -0.05039 1.1956 -0.04765 1.1963 -0.04583 1.19908 C -0.04101 1.20695 -0.03567 1.21412 -0.03203 1.22384 C -0.03073 1.22732 -0.02981 1.23125 -0.02812 1.23426 C -0.02448 1.24074 -0.02005 1.24583 -0.01627 1.25185 C -0.01484 1.25394 -0.01367 1.25671 -0.01224 1.2588 C -0.01041 1.26158 -0.00807 1.26296 -0.00638 1.26574 C 0.01185 1.29491 0.00013 1.28704 0.01537 1.29398 C 0.02644 1.32014 0.01524 1.29722 0.03112 1.31852 C 0.03334 1.32153 0.03503 1.3257 0.03711 1.32894 C 0.04571 1.34259 0.04844 1.34607 0.05677 1.35718 C 0.05886 1.36296 0.06003 1.36968 0.06276 1.37454 C 0.0655 1.3794 0.06979 1.38056 0.07266 1.38519 C 0.07578 1.39005 0.07787 1.39676 0.08047 1.40278 C 0.08503 1.42639 0.07904 1.39769 0.08841 1.43079 C 0.08998 1.43634 0.09154 1.45 0.09232 1.45533 C 0.09297 1.4588 0.09362 1.46227 0.0944 1.46574 C 0.09362 1.50324 0.09401 1.54074 0.09232 1.57801 C 0.09141 1.60046 0.0888 1.5963 0.08255 1.60972 C 0.08099 1.61296 0.08034 1.61759 0.07852 1.62014 C 0.07696 1.62245 0.07448 1.62199 0.07266 1.62361 C 0.07045 1.6257 0.06849 1.62801 0.06667 1.63079 C 0.06524 1.63287 0.06446 1.63634 0.06276 1.63773 C 0.05899 1.64097 0.04258 1.64445 0.04102 1.64468 L 0.03516 1.64838 " pathEditMode="relative" ptsTypes="AAAAAAAAAAAAAAAAAAAAAAAAAAAAAAAAAAAAAAAAAAAAAAAAAAAAAAAAAAAAAAAAAAAAAAAAAAAAAAAAAAAAAAAA">
                                      <p:cBhvr>
                                        <p:cTn id="10" dur="1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indefinite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Motion origin="layout" path="M 0.0151 -0.00394 L 0.0151 -0.00394 C 0.01966 0.00324 0.02552 0.00833 0.0289 0.01712 C 0.03112 0.02314 0.03008 0.03125 0.03086 0.03819 C 0.03203 0.04768 0.03307 0.05717 0.03489 0.06643 C 0.0362 0.07337 0.03776 0.08032 0.0388 0.0875 C 0.0401 0.09675 0.04075 0.10648 0.04271 0.1155 C 0.04401 0.12129 0.04544 0.12708 0.04661 0.1331 C 0.04922 0.1456 0.05039 0.15694 0.05456 0.16805 C 0.0556 0.17083 0.05716 0.17268 0.05846 0.17523 C 0.05911 0.17986 0.05963 0.18449 0.06054 0.18912 C 0.06276 0.20092 0.06706 0.21666 0.07031 0.22754 C 0.07148 0.23125 0.07318 0.23449 0.07435 0.23796 C 0.08437 0.26921 0.07252 0.23703 0.08216 0.2625 C 0.08568 0.28703 0.08776 0.29583 0.08216 0.32916 C 0.08138 0.33425 0.07695 0.33402 0.07435 0.33634 C 0.07304 0.33981 0.07239 0.34467 0.07031 0.34675 C 0.06679 0.35069 0.0625 0.35138 0.05846 0.35393 C 0.047 0.36064 0.05469 0.35694 0.03489 0.36087 C 0.03086 0.36666 0.02747 0.37407 0.02304 0.37847 C 0.02005 0.38125 0.01627 0.37986 0.01315 0.38194 C 0.01094 0.38333 0.00937 0.3875 0.00716 0.38888 C 0.00208 0.39212 -0.00352 0.39236 -0.0086 0.39583 C -0.01185 0.39837 -0.01524 0.40023 -0.01849 0.403 C -0.02057 0.40486 -0.02214 0.40833 -0.02435 0.40995 C -0.0306 0.41481 -0.0375 0.41759 -0.04414 0.4206 C -0.0461 0.42407 -0.04792 0.42777 -0.05 0.43101 C -0.05182 0.43379 -0.0543 0.43495 -0.05599 0.43796 C -0.05821 0.44212 -0.0599 0.44722 -0.06185 0.45208 C -0.06654 0.46365 -0.06589 0.46296 -0.06979 0.47662 C -0.06914 0.48958 -0.06992 0.50277 -0.06784 0.51527 C -0.06706 0.51921 -0.06406 0.5206 -0.06185 0.52222 C -0.05807 0.52523 -0.05391 0.52662 -0.05 0.52916 C -0.03646 0.53888 -0.04362 0.53518 -0.02826 0.53981 C -0.01797 0.55208 -0.02565 0.54444 -0.0086 0.55393 C -0.00456 0.55601 -0.00065 0.55856 0.00325 0.56087 C 0.00521 0.56203 0.00729 0.56273 0.00924 0.56435 L 0.01706 0.57129 C 0.01836 0.57476 0.01914 0.57916 0.02096 0.58194 C 0.02331 0.58518 0.0263 0.58634 0.0289 0.58888 C 0.03229 0.59212 0.03554 0.59583 0.0388 0.59953 C 0.0401 0.603 0.04127 0.60671 0.04271 0.60995 C 0.04388 0.6125 0.04583 0.61412 0.04661 0.61689 C 0.04791 0.62129 0.04818 0.62615 0.0487 0.63101 C 0.05039 0.6493 0.05169 0.68055 0.0526 0.69768 C 0.05325 0.72916 0.05351 0.76087 0.05456 0.79236 C 0.05495 0.8037 0.0569 0.81643 0.05846 0.82754 C 0.05716 0.84143 0.06159 0.86273 0.05456 0.86967 C 0.04127 0.88287 0.02422 0.87222 0.00924 0.87662 C -0.00182 0.87986 -0.0181 0.89861 -0.0263 0.9081 C -0.03503 0.91828 -0.04388 0.928 -0.05196 0.93981 C -0.05456 0.94351 -0.05573 0.9493 -0.05794 0.9537 C -0.05977 0.95763 -0.06185 0.96087 -0.0638 0.96435 C -0.06446 0.96782 -0.06472 0.97175 -0.06576 0.97476 C -0.0668 0.97777 -0.06862 0.97939 -0.06979 0.98194 C -0.07123 0.98518 -0.0724 0.98888 -0.0737 0.99236 C -0.07435 0.9993 -0.07513 1.00648 -0.07565 1.01342 C -0.07852 1.04814 -0.07578 1.03148 -0.07956 1.05208 C -0.07891 1.06851 -0.08047 1.08541 -0.07761 1.10115 C -0.07604 1.11018 -0.06276 1.12546 -0.05794 1.12916 C -0.05547 1.13125 -0.05261 1.13148 -0.05 1.13263 C -0.03516 1.15046 -0.05404 1.12962 -0.0362 1.14328 C -0.02943 1.14837 -0.02344 1.15671 -0.01654 1.16087 C -0.00261 1.16898 -0.01979 1.15833 -0.00261 1.17129 C 0.00872 1.18009 -0.00222 1.16828 0.00924 1.18194 C 0.01849 1.20671 0.00677 1.17592 0.01901 1.20648 C 0.02044 1.20995 0.02135 1.21388 0.02304 1.21689 C 0.02474 1.2199 0.02695 1.22152 0.0289 1.22407 C 0.02982 1.22986 0.03125 1.24236 0.03281 1.24861 C 0.03528 1.2581 0.03893 1.26666 0.04075 1.27662 C 0.04271 1.28703 0.0444 1.29791 0.04661 1.3081 C 0.04974 1.32152 0.05234 1.33263 0.05456 1.34675 C 0.06054 1.38541 0.05078 1.3405 0.0625 1.38888 C 0.06341 1.39814 0.06497 1.41759 0.0664 1.42754 C 0.06693 1.43101 0.06797 1.43425 0.06836 1.43796 C 0.07057 1.45787 0.07435 1.49768 0.07435 1.49768 C 0.07565 1.53379 0.07682 1.57013 0.07825 1.60648 C 0.0789 1.62268 0.07916 1.63912 0.08021 1.65555 C 0.08047 1.66041 0.08216 1.66967 0.08216 1.66967 " pathEditMode="relative" ptsTypes="AAAAAAAAAAAAAAAAAAAAAAAAAAAAAAAAAAAAAAAAAAAAAAAAAAAAAAAAAAAAAAAAAAAAAAAAAAAAAAA">
                                      <p:cBhvr>
                                        <p:cTn id="15" dur="9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0.01563 0.01991 L 0.01563 0.01991 C 0.01107 0.03171 0.0043 0.04167 0.00182 0.05509 C -1.25E-6 0.06435 -0.00091 0.07107 -0.00417 0.07963 C -0.01029 0.0963 -0.00976 0.07454 -0.01588 0.10764 C -0.01979 0.12847 -0.01536 0.1081 -0.02383 0.13241 C -0.03555 0.16551 -0.01927 0.125 -0.03177 0.16389 C -0.03268 0.16667 -0.03463 0.16806 -0.03568 0.17083 C -0.03737 0.17523 -0.03815 0.18032 -0.03958 0.18495 C -0.04075 0.18866 -0.04258 0.19167 -0.04362 0.19537 C -0.04453 0.19884 -0.04453 0.20278 -0.04557 0.20602 C -0.04648 0.2088 -0.04831 0.21042 -0.04948 0.21296 C -0.05104 0.2162 -0.05221 0.21991 -0.05338 0.22361 C -0.06562 0.26134 -0.04596 0.20718 -0.06523 0.25857 C -0.06588 0.2632 -0.06601 0.26806 -0.06732 0.27245 C -0.0681 0.27546 -0.07005 0.27685 -0.07122 0.2794 C -0.07591 0.28982 -0.08086 0.3 -0.08502 0.31111 C -0.09049 0.3257 -0.08724 0.31852 -0.09492 0.33195 C -0.10013 0.36921 -0.09297 0.32546 -0.10078 0.35671 C -0.10247 0.36343 -0.10482 0.37778 -0.10482 0.37778 C -0.10417 0.38125 -0.10338 0.38472 -0.10273 0.3882 C -0.10208 0.39282 -0.10234 0.39815 -0.10078 0.40232 C -0.09948 0.40579 -0.09674 0.40671 -0.09492 0.40926 C -0.09349 0.41134 -0.09206 0.41366 -0.09101 0.4162 C -0.08945 0.41945 -0.0888 0.42407 -0.08698 0.42685 C -0.08346 0.43241 -0.07513 0.44074 -0.07513 0.44074 C -0.06862 0.45833 -0.07318 0.44907 -0.05937 0.46528 L -0.05338 0.47245 C -0.05143 0.47477 -0.04974 0.47801 -0.04752 0.4794 L -0.04167 0.48287 C -0.02344 0.50463 -0.04583 0.47685 -0.03177 0.49699 C -0.02812 0.50208 -0.022 0.5081 -0.01797 0.51088 C -0.01406 0.51366 -0.00612 0.51806 -0.00612 0.51806 C 0.00521 0.53796 -0.00638 0.5213 0.00977 0.53195 C 0.01198 0.53357 0.01341 0.5375 0.01563 0.53912 C 0.01875 0.5412 0.02227 0.54097 0.02552 0.54259 C 0.02956 0.54445 0.03737 0.54954 0.03737 0.54954 C 0.03998 0.55301 0.04232 0.55718 0.04518 0.56019 C 0.05651 0.57153 0.04583 0.55394 0.05703 0.5706 C 0.05925 0.57384 0.06081 0.57801 0.06302 0.58125 C 0.06485 0.5838 0.06719 0.58542 0.06888 0.5882 C 0.0737 0.59583 0.07721 0.60671 0.08268 0.61273 C 0.08607 0.6162 0.08945 0.61921 0.09258 0.62338 C 0.09636 0.62801 0.09987 0.63889 0.10248 0.64421 C 0.1082 0.65625 0.11328 0.66111 0.12018 0.67245 C 0.12435 0.67917 0.12904 0.68519 0.13203 0.69352 C 0.13333 0.69699 0.13425 0.70139 0.13607 0.70394 C 0.14154 0.71204 0.15378 0.725 0.15378 0.725 C 0.15508 0.72847 0.15664 0.73171 0.15768 0.73565 C 0.16589 0.76458 0.15235 0.72639 0.16367 0.75648 C 0.16432 0.76019 0.16511 0.76366 0.16563 0.76713 C 0.16914 0.78866 0.17057 0.80556 0.16367 0.83032 C 0.16185 0.83681 0.15182 0.83727 0.15182 0.83727 C 0.14987 0.83958 0.14805 0.84259 0.14583 0.84421 C 0.14206 0.84722 0.13412 0.85139 0.13412 0.85139 C 0.13034 0.87107 0.13412 0.86088 0.11628 0.86875 L 0.10833 0.87245 C 0.10182 0.87824 0.09557 0.88588 0.08867 0.88982 C 0.08216 0.89375 0.07995 0.89491 0.07292 0.90046 C 0.07018 0.90255 0.06745 0.90463 0.06498 0.90741 C 0.06224 0.91065 0.06003 0.91551 0.05703 0.91806 C 0.05404 0.92037 0.05052 0.92037 0.04727 0.92153 C 0.04453 0.92384 0.04219 0.92708 0.03932 0.92847 C 0.0332 0.93171 0.0112 0.93495 0.00768 0.93542 C -0.01263 0.93426 -0.03307 0.93426 -0.05338 0.93195 C -0.05547 0.93171 -0.05729 0.9294 -0.05937 0.92847 C -0.06263 0.92708 -0.06601 0.92685 -0.06927 0.925 C -0.07461 0.92199 -0.07969 0.91736 -0.08502 0.91458 C -0.08997 0.91181 -0.10469 0.90857 -0.10872 0.90741 C -0.14023 0.91088 -0.172 0.9125 -0.20351 0.91806 C -0.20534 0.91829 -0.20573 0.92361 -0.20742 0.925 C -0.21055 0.92732 -0.21393 0.92732 -0.21732 0.92847 C -0.21927 0.93079 -0.22148 0.93264 -0.22318 0.93542 C -0.22487 0.93843 -0.22526 0.94352 -0.22708 0.94607 C -0.22877 0.94838 -0.23112 0.94838 -0.23307 0.94954 C -0.25039 0.98032 -0.22917 0.9412 -0.24297 0.9706 C -0.24466 0.97454 -0.24687 0.97755 -0.24883 0.98125 C -0.25143 0.99051 -0.25495 0.99931 -0.25677 1.00926 C -0.2595 1.02384 -0.25755 1.01667 -0.26263 1.03032 C -0.26667 1.05833 -0.26875 1.06782 -0.26263 1.10741 C -0.26055 1.12153 -0.25221 1.12037 -0.24687 1.125 C -0.24479 1.12685 -0.24323 1.13079 -0.24101 1.13195 C -0.23646 1.13449 -0.23177 1.13472 -0.22708 1.13542 C -0.21862 1.13704 -0.21002 1.13773 -0.20143 1.13912 C -0.19492 1.14005 -0.18828 1.14144 -0.18177 1.14259 C -0.14805 1.1544 -0.21823 1.13009 -0.13437 1.15301 C -0.12578 1.15532 -0.11732 1.15903 -0.10872 1.16019 C -0.08841 1.1625 -0.06797 1.16227 -0.04752 1.16366 C -0.01055 1.1662 -0.01575 1.16574 0.01367 1.1706 C 0.01771 1.20625 0.01354 1.17361 0.01758 1.19861 C 0.02253 1.2294 0.0168 1.19792 0.02162 1.22315 C 0.02539 1.32662 0.02591 1.3294 0.02748 1.48287 C 0.02813 1.53889 0.02748 1.59514 0.02748 1.65139 " pathEditMode="relative" ptsTypes="AAAAAAAAAAAAAAAAAAAAAAAAAAAAAAAAAAAAAAAAAAAAAAAAAAAAAAAAAAAAAAAAAAAAAAAAAAAAAAAAAAAAAAAAAAAAA">
                                      <p:cBhvr>
                                        <p:cTn id="23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00963 -0.03542 L 0.00963 -0.03542 C 0.00638 -0.02014 0.00312 -0.00487 -0.00013 0.01041 C -0.00144 0.0162 -0.00196 0.02291 -0.00417 0.02777 L -0.01003 0.04189 C -0.01133 0.05092 -0.01381 0.0699 -0.01602 0.07708 C -0.01732 0.08125 -0.02045 0.08333 -0.02188 0.0875 C -0.025 0.09629 -0.02657 0.10694 -0.02982 0.1155 L -0.03373 0.12615 C -0.03399 0.1287 -0.0362 0.15601 -0.03763 0.16111 C -0.03855 0.16412 -0.04063 0.16527 -0.04167 0.16828 C -0.04467 0.17708 -0.04948 0.19606 -0.04948 0.19606 C -0.05508 0.23587 -0.05495 0.22893 -0.04948 0.30138 C -0.04909 0.30717 -0.04545 0.31041 -0.04362 0.31527 C -0.03959 0.32569 -0.03685 0.33796 -0.03178 0.34699 C -0.02917 0.35162 -0.02605 0.35555 -0.02383 0.36087 C -0.02214 0.36504 -0.02188 0.37106 -0.01993 0.375 C 0.00299 0.42152 -0.01875 0.36597 -0.00612 0.39953 C -0.00547 0.40416 -0.00482 0.40902 -0.00417 0.41365 C -0.00274 0.42222 -0.00026 0.42592 -0.00417 0.43472 C -0.0056 0.43796 -0.00808 0.43935 -0.01003 0.44166 C -0.01263 0.44861 -0.01394 0.4581 -0.01797 0.46273 C -0.01993 0.46504 -0.02175 0.46782 -0.02383 0.46967 C -0.0267 0.47222 -0.03516 0.47569 -0.03763 0.47662 C -0.03698 0.48148 -0.03776 0.4875 -0.03568 0.49074 C -0.03256 0.4956 -0.02787 0.49537 -0.02383 0.49768 C -0.02383 0.49768 -0.01198 0.50486 -0.01198 0.50486 C -0.00365 0.51458 -0.00821 0.50995 0.00182 0.51875 C 0.00312 0.52222 0.00481 0.52546 0.00572 0.52939 C 0.00742 0.53611 0.00963 0.55046 0.00963 0.55046 C 0.00898 0.57268 0.00937 0.5949 0.00768 0.61712 C 0.00742 0.62129 0.00455 0.62361 0.00377 0.62754 C 0.0026 0.6331 0.00273 0.63935 0.00182 0.64513 C -0.00079 0.66064 -0.0017 0.66134 -0.00612 0.67314 C -0.0129 0.70902 -0.00612 0.68379 -0.01394 0.70115 C -0.01915 0.7125 -0.01771 0.7162 -0.02579 0.72592 C -0.02787 0.72824 -0.02995 0.73009 -0.03178 0.73287 C -0.03464 0.73703 -0.03972 0.74675 -0.03972 0.74675 C -0.04037 0.75046 -0.04037 0.75439 -0.04167 0.7574 C -0.04935 0.77662 -0.04883 0.76666 -0.05743 0.78194 C -0.05912 0.78495 -0.06003 0.78888 -0.06133 0.79236 C -0.06198 0.79606 -0.06329 0.7993 -0.06329 0.803 C -0.06329 0.83194 -0.06394 0.83912 -0.05547 0.85902 C -0.05378 0.86319 -0.05144 0.8662 -0.04948 0.86967 C -0.04883 0.87314 -0.04857 0.87708 -0.04753 0.88009 C -0.04571 0.88564 -0.04037 0.89097 -0.03763 0.89421 C -0.03347 0.91666 -0.03933 0.89513 -0.02982 0.90833 C -0.0254 0.91435 -0.02188 0.92222 -0.01797 0.92939 L -0.01198 0.93981 C -0.01068 0.94212 -0.00912 0.94398 -0.00808 0.94675 C -0.00678 0.95046 -0.00599 0.95462 -0.00417 0.9574 C -0.00183 0.96064 0.00117 0.9618 0.00377 0.96435 C 0.00585 0.96643 0.00768 0.96898 0.00963 0.97129 C 0.01145 0.97615 0.01445 0.98564 0.01757 0.98888 C 0.0194 0.99074 0.02148 0.9912 0.02356 0.99236 C 0.02617 0.99953 0.0302 1.00532 0.03138 1.01342 L 0.03541 1.04166 C 0.03463 1.07662 0.0345 1.1118 0.03333 1.14675 C 0.0332 1.15162 0.03242 1.15648 0.03138 1.16087 C 0.02929 1.16944 0.02513 1.17569 0.02148 1.18194 C 0.01263 1.21365 0.01692 1.20138 0.00963 1.2206 C 0.00247 1.25879 0.01393 1.20069 0.00377 1.24166 C 0.00208 1.24837 0.00143 1.25578 -0.00013 1.2625 C -0.0099 1.30601 0.00026 1.25324 -0.00612 1.28726 C -0.00547 1.35509 -0.00534 1.42291 -0.00417 1.49074 C -0.00404 1.49907 -0.00105 1.51365 -0.00013 1.52222 C 0.00299 1.55277 -0.00053 1.53842 0.00377 1.55393 " pathEditMode="relative" ptsTypes="AAAAAAAAAAAAAAAAAAAAAAAAAAAAAAAAAAAAAAAAAAAAAAAAAAAAAAAAAAAAAAAAAAA">
                                      <p:cBhvr>
                                        <p:cTn id="28" dur="1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indefinite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E3A1600E-EE3F-435A-96B8-FBA37D997C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모서리가 둥근 직사각형 5">
            <a:extLst>
              <a:ext uri="{FF2B5EF4-FFF2-40B4-BE49-F238E27FC236}">
                <a16:creationId xmlns:a16="http://schemas.microsoft.com/office/drawing/2014/main" id="{4B8D5728-4842-41A5-AAE6-015B933A24AC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sp>
        <p:nvSpPr>
          <p:cNvPr id="9" name="모서리가 둥근 직사각형 7">
            <a:extLst>
              <a:ext uri="{FF2B5EF4-FFF2-40B4-BE49-F238E27FC236}">
                <a16:creationId xmlns:a16="http://schemas.microsoft.com/office/drawing/2014/main" id="{AD695888-F14F-45C6-A937-671A357D8713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미</a:t>
            </a:r>
          </a:p>
        </p:txBody>
      </p:sp>
      <p:sp>
        <p:nvSpPr>
          <p:cNvPr id="10" name="모서리가 둥근 직사각형 5">
            <a:extLst>
              <a:ext uri="{FF2B5EF4-FFF2-40B4-BE49-F238E27FC236}">
                <a16:creationId xmlns:a16="http://schemas.microsoft.com/office/drawing/2014/main" id="{99FE224F-092E-48E8-AA80-6ACD010C1E67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루</a:t>
            </a:r>
          </a:p>
        </p:txBody>
      </p:sp>
      <p:pic>
        <p:nvPicPr>
          <p:cNvPr id="4098" name="Picture 2" descr="White stork Bird Marabou stork Crane - stork png download - 1600*1200 - Free Transparent White Stork png Download.">
            <a:extLst>
              <a:ext uri="{FF2B5EF4-FFF2-40B4-BE49-F238E27FC236}">
                <a16:creationId xmlns:a16="http://schemas.microsoft.com/office/drawing/2014/main" id="{472DA560-447C-4178-8CFA-35965CECA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510" y="447675"/>
            <a:ext cx="336550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097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03BD8A-2D3C-450E-91DE-251F2A14F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113" y="0"/>
            <a:ext cx="4621773" cy="6182944"/>
          </a:xfrm>
          <a:prstGeom prst="rect">
            <a:avLst/>
          </a:prstGeom>
          <a:ln w="127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0DC91F05-3597-4C11-A104-09ED57E1B1AC}"/>
              </a:ext>
            </a:extLst>
          </p:cNvPr>
          <p:cNvSpPr/>
          <p:nvPr/>
        </p:nvSpPr>
        <p:spPr>
          <a:xfrm>
            <a:off x="1829296" y="191764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F94B370-7171-4DA9-B035-E11FC186818F}"/>
              </a:ext>
            </a:extLst>
          </p:cNvPr>
          <p:cNvSpPr/>
          <p:nvPr/>
        </p:nvSpPr>
        <p:spPr>
          <a:xfrm>
            <a:off x="1829296" y="300187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E324668A-751E-4766-99CB-0D87D5C8507B}"/>
              </a:ext>
            </a:extLst>
          </p:cNvPr>
          <p:cNvSpPr/>
          <p:nvPr/>
        </p:nvSpPr>
        <p:spPr>
          <a:xfrm>
            <a:off x="335610" y="50987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639D63-8F73-41E2-811D-684F7A2CE6D4}"/>
              </a:ext>
            </a:extLst>
          </p:cNvPr>
          <p:cNvSpPr/>
          <p:nvPr/>
        </p:nvSpPr>
        <p:spPr>
          <a:xfrm>
            <a:off x="4100936" y="1862865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2FB52F8-47D5-402E-B6F9-13D8F5340CB6}"/>
              </a:ext>
            </a:extLst>
          </p:cNvPr>
          <p:cNvSpPr/>
          <p:nvPr/>
        </p:nvSpPr>
        <p:spPr>
          <a:xfrm>
            <a:off x="4808104" y="1862865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3B207E-A316-463A-8649-D00D127EFDED}"/>
              </a:ext>
            </a:extLst>
          </p:cNvPr>
          <p:cNvSpPr/>
          <p:nvPr/>
        </p:nvSpPr>
        <p:spPr>
          <a:xfrm>
            <a:off x="5487046" y="1917649"/>
            <a:ext cx="490074" cy="565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9E03612-5F27-459C-BE4D-BCC3CC633FC0}"/>
              </a:ext>
            </a:extLst>
          </p:cNvPr>
          <p:cNvSpPr/>
          <p:nvPr/>
        </p:nvSpPr>
        <p:spPr>
          <a:xfrm>
            <a:off x="6117421" y="1917649"/>
            <a:ext cx="490074" cy="565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2718C37-438A-46E9-A46E-A9223FE4DAB3}"/>
              </a:ext>
            </a:extLst>
          </p:cNvPr>
          <p:cNvSpPr/>
          <p:nvPr/>
        </p:nvSpPr>
        <p:spPr>
          <a:xfrm>
            <a:off x="6806941" y="1917649"/>
            <a:ext cx="490074" cy="565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213A8C-9C81-4752-82AC-6F0B1332A2E2}"/>
              </a:ext>
            </a:extLst>
          </p:cNvPr>
          <p:cNvSpPr/>
          <p:nvPr/>
        </p:nvSpPr>
        <p:spPr>
          <a:xfrm>
            <a:off x="7514109" y="1917649"/>
            <a:ext cx="490074" cy="565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1402013-E54A-4232-9347-B210D676D151}"/>
              </a:ext>
            </a:extLst>
          </p:cNvPr>
          <p:cNvSpPr/>
          <p:nvPr/>
        </p:nvSpPr>
        <p:spPr>
          <a:xfrm>
            <a:off x="4424311" y="3001875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4A333D-C883-4626-86B6-DDCB3B8E806E}"/>
              </a:ext>
            </a:extLst>
          </p:cNvPr>
          <p:cNvSpPr/>
          <p:nvPr/>
        </p:nvSpPr>
        <p:spPr>
          <a:xfrm>
            <a:off x="5850962" y="3001875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루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32FF419-3D37-43B5-ACC8-D38000EC5898}"/>
              </a:ext>
            </a:extLst>
          </p:cNvPr>
          <p:cNvSpPr/>
          <p:nvPr/>
        </p:nvSpPr>
        <p:spPr>
          <a:xfrm>
            <a:off x="7202261" y="3001875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미</a:t>
            </a:r>
            <a:endParaRPr lang="en-US" sz="54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D75CD18-2470-45E9-AB19-DF0E3941B5F2}"/>
              </a:ext>
            </a:extLst>
          </p:cNvPr>
          <p:cNvSpPr/>
          <p:nvPr/>
        </p:nvSpPr>
        <p:spPr>
          <a:xfrm>
            <a:off x="4110092" y="5035885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2746F84-60B7-4B67-A980-07A30E039F15}"/>
              </a:ext>
            </a:extLst>
          </p:cNvPr>
          <p:cNvSpPr/>
          <p:nvPr/>
        </p:nvSpPr>
        <p:spPr>
          <a:xfrm>
            <a:off x="4669348" y="5035885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7E26F2E-AB12-4E4E-8998-940C0E285593}"/>
              </a:ext>
            </a:extLst>
          </p:cNvPr>
          <p:cNvSpPr/>
          <p:nvPr/>
        </p:nvSpPr>
        <p:spPr>
          <a:xfrm>
            <a:off x="5222525" y="503588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95A3204-4DC0-47C9-93FC-29384BFB9768}"/>
              </a:ext>
            </a:extLst>
          </p:cNvPr>
          <p:cNvSpPr/>
          <p:nvPr/>
        </p:nvSpPr>
        <p:spPr>
          <a:xfrm>
            <a:off x="5740773" y="503588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2756754-634F-4458-BABD-62A6F40BDDCA}"/>
              </a:ext>
            </a:extLst>
          </p:cNvPr>
          <p:cNvSpPr/>
          <p:nvPr/>
        </p:nvSpPr>
        <p:spPr>
          <a:xfrm>
            <a:off x="6793876" y="503588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C2CFF03-70A6-4BA0-8B74-2009CC1107AC}"/>
              </a:ext>
            </a:extLst>
          </p:cNvPr>
          <p:cNvSpPr/>
          <p:nvPr/>
        </p:nvSpPr>
        <p:spPr>
          <a:xfrm>
            <a:off x="7321706" y="503588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26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 animBg="1"/>
      <p:bldP spid="43" grpId="0" animBg="1"/>
      <p:bldP spid="44" grpId="0" animBg="1"/>
      <p:bldP spid="46" grpId="0" animBg="1"/>
      <p:bldP spid="47" grpId="0" animBg="1"/>
      <p:bldP spid="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5C83-F2F6-450A-BC77-C35F722E69DB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8C645AC-18BB-4AA0-A1E3-3AF61580A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199862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17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45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59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73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87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115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129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9505294-92DF-4FD0-A22C-D03582F9BEDB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ㄷ</a:t>
            </a:r>
            <a:r>
              <a:rPr lang="en-US" altLang="ko-KR" sz="3600" b="1" dirty="0"/>
              <a:t>(d)</a:t>
            </a:r>
            <a:endParaRPr lang="en-US" sz="3600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7CA866-E902-4CB2-9E9A-B763EE9BA117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513E02D-B3A9-4ADB-989D-103866A91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885C447-DFAF-4DA8-97F3-CF61815BF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11467" y="961579"/>
              <a:ext cx="644602" cy="3621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4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ㄹ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865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61018C2-BD05-47B1-9E9E-111EAFB1CD2C}"/>
              </a:ext>
            </a:extLst>
          </p:cNvPr>
          <p:cNvGrpSpPr/>
          <p:nvPr/>
        </p:nvGrpSpPr>
        <p:grpSpPr>
          <a:xfrm>
            <a:off x="1175084" y="216482"/>
            <a:ext cx="10768864" cy="557822"/>
            <a:chOff x="1175084" y="216482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D0751A1-5526-48D4-A043-4C1A98845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216482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9B11B9F-DAC2-4F64-A033-E8248B5DC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3545" y="366401"/>
              <a:ext cx="644602" cy="362123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201066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리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006676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ㄹ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r,l</a:t>
            </a:r>
            <a:r>
              <a:rPr lang="en-US" altLang="ko-KR" sz="2400" b="1" dirty="0"/>
              <a:t>)</a:t>
            </a:r>
            <a:endParaRPr lang="en-US" sz="24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162332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10922388" y="150193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12 0.0081 L 0.88359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533 L 0.00078 0.130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ㄹ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ㅣ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278606" y="2647950"/>
            <a:ext cx="1800726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리</a:t>
            </a:r>
          </a:p>
        </p:txBody>
      </p:sp>
      <p:sp>
        <p:nvSpPr>
          <p:cNvPr id="3" name="타원 2"/>
          <p:cNvSpPr/>
          <p:nvPr/>
        </p:nvSpPr>
        <p:spPr>
          <a:xfrm>
            <a:off x="7810376" y="2294093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리</a:t>
            </a:r>
          </a:p>
        </p:txBody>
      </p:sp>
      <p:sp>
        <p:nvSpPr>
          <p:cNvPr id="4" name="타원 3"/>
          <p:cNvSpPr/>
          <p:nvPr/>
        </p:nvSpPr>
        <p:spPr>
          <a:xfrm>
            <a:off x="4466347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리</a:t>
            </a:r>
          </a:p>
        </p:txBody>
      </p:sp>
      <p:sp>
        <p:nvSpPr>
          <p:cNvPr id="5" name="타원 4"/>
          <p:cNvSpPr/>
          <p:nvPr/>
        </p:nvSpPr>
        <p:spPr>
          <a:xfrm>
            <a:off x="112668" y="1504950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리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/>
          <p:cNvSpPr/>
          <p:nvPr/>
        </p:nvSpPr>
        <p:spPr>
          <a:xfrm rot="2235713">
            <a:off x="812233" y="1531139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 rot="2235713">
            <a:off x="1380" y="1776761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rot="20834615">
            <a:off x="501228" y="4107367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gradFill>
            <a:gsLst>
              <a:gs pos="100000">
                <a:srgbClr val="424347"/>
              </a:gs>
              <a:gs pos="0">
                <a:srgbClr val="42434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2286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>
            <a:off x="7188000" y="1558557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7482476" y="145118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7482476" y="2581128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7482476" y="372727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7482476" y="4927785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7188000" y="6001081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7972093" y="587448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3200" b="1" i="1" dirty="0">
                <a:solidFill>
                  <a:schemeClr val="bg1"/>
                </a:solidFill>
              </a:rPr>
              <a:t>INFORMATION</a:t>
            </a:r>
          </a:p>
        </p:txBody>
      </p:sp>
      <p:cxnSp>
        <p:nvCxnSpPr>
          <p:cNvPr id="46" name="꺾인 연결선 45"/>
          <p:cNvCxnSpPr/>
          <p:nvPr/>
        </p:nvCxnSpPr>
        <p:spPr>
          <a:xfrm>
            <a:off x="7442067" y="863637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/>
          <p:nvPr/>
        </p:nvCxnSpPr>
        <p:spPr>
          <a:xfrm>
            <a:off x="7551687" y="983565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꺾인 연결선 47"/>
          <p:cNvCxnSpPr/>
          <p:nvPr/>
        </p:nvCxnSpPr>
        <p:spPr>
          <a:xfrm>
            <a:off x="7661307" y="1109081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모서리가 둥근 직사각형 49"/>
          <p:cNvSpPr/>
          <p:nvPr/>
        </p:nvSpPr>
        <p:spPr>
          <a:xfrm>
            <a:off x="6284087" y="2511717"/>
            <a:ext cx="230176" cy="1400458"/>
          </a:xfrm>
          <a:prstGeom prst="roundRect">
            <a:avLst>
              <a:gd name="adj" fmla="val 10563"/>
            </a:avLst>
          </a:prstGeom>
          <a:gradFill flip="none" rotWithShape="1">
            <a:gsLst>
              <a:gs pos="0">
                <a:srgbClr val="323232"/>
              </a:gs>
              <a:gs pos="100000">
                <a:srgbClr val="242424"/>
              </a:gs>
            </a:gsLst>
            <a:lin ang="5400000" scaled="1"/>
            <a:tileRect/>
          </a:gradFill>
          <a:ln w="28575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0" h="10795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6284087" y="4118524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244303" y="4075178"/>
            <a:ext cx="312906" cy="3003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10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6283602" y="4454753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241854" y="4418805"/>
            <a:ext cx="319318" cy="310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▼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263957" y="2580981"/>
            <a:ext cx="274434" cy="237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7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278309" y="3128599"/>
            <a:ext cx="250390" cy="279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en-US" altLang="ko-KR" sz="9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pic>
        <p:nvPicPr>
          <p:cNvPr id="23" name="그림 22" descr="St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65839" y="346956"/>
            <a:ext cx="6019800" cy="6019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BA4D34-A5C4-4977-91AC-8859264E2681}"/>
              </a:ext>
            </a:extLst>
          </p:cNvPr>
          <p:cNvSpPr txBox="1"/>
          <p:nvPr/>
        </p:nvSpPr>
        <p:spPr>
          <a:xfrm>
            <a:off x="1570137" y="1843950"/>
            <a:ext cx="45420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기</a:t>
            </a:r>
            <a:endParaRPr lang="en-US" sz="2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BB5287-F651-4783-9103-3AD68E73A2DF}"/>
              </a:ext>
            </a:extLst>
          </p:cNvPr>
          <p:cNvGrpSpPr/>
          <p:nvPr/>
        </p:nvGrpSpPr>
        <p:grpSpPr>
          <a:xfrm>
            <a:off x="10063" y="0"/>
            <a:ext cx="6019800" cy="6868719"/>
            <a:chOff x="-26055" y="2795114"/>
            <a:chExt cx="6019800" cy="6868719"/>
          </a:xfrm>
        </p:grpSpPr>
        <p:sp>
          <p:nvSpPr>
            <p:cNvPr id="159" name="직사각형 24">
              <a:extLst>
                <a:ext uri="{FF2B5EF4-FFF2-40B4-BE49-F238E27FC236}">
                  <a16:creationId xmlns:a16="http://schemas.microsoft.com/office/drawing/2014/main" id="{9338B73B-A494-4CE7-8536-9B1DC85783E6}"/>
                </a:ext>
              </a:extLst>
            </p:cNvPr>
            <p:cNvSpPr/>
            <p:nvPr/>
          </p:nvSpPr>
          <p:spPr>
            <a:xfrm>
              <a:off x="-26055" y="2795114"/>
              <a:ext cx="6019800" cy="6858000"/>
            </a:xfrm>
            <a:prstGeom prst="rect">
              <a:avLst/>
            </a:prstGeom>
            <a:gradFill flip="none" rotWithShape="1">
              <a:gsLst>
                <a:gs pos="0">
                  <a:srgbClr val="707072"/>
                </a:gs>
                <a:gs pos="100000">
                  <a:srgbClr val="2E2D3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직사각형 25">
              <a:extLst>
                <a:ext uri="{FF2B5EF4-FFF2-40B4-BE49-F238E27FC236}">
                  <a16:creationId xmlns:a16="http://schemas.microsoft.com/office/drawing/2014/main" id="{68AC4547-A076-4C42-B440-72CC76F96F11}"/>
                </a:ext>
              </a:extLst>
            </p:cNvPr>
            <p:cNvSpPr/>
            <p:nvPr/>
          </p:nvSpPr>
          <p:spPr>
            <a:xfrm flipH="1">
              <a:off x="2918007" y="2805833"/>
              <a:ext cx="360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52CF4BA-10BE-4390-AD18-C5BFD2554321}"/>
              </a:ext>
            </a:extLst>
          </p:cNvPr>
          <p:cNvSpPr txBox="1"/>
          <p:nvPr/>
        </p:nvSpPr>
        <p:spPr>
          <a:xfrm>
            <a:off x="9039507" y="21619"/>
            <a:ext cx="3142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http://pptbizcam.co.kr/?p=902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780F4B-3865-4A24-898C-2D431D0972F0}"/>
              </a:ext>
            </a:extLst>
          </p:cNvPr>
          <p:cNvSpPr txBox="1"/>
          <p:nvPr/>
        </p:nvSpPr>
        <p:spPr>
          <a:xfrm>
            <a:off x="86151" y="9911"/>
            <a:ext cx="3368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“</a:t>
            </a:r>
            <a:r>
              <a:rPr lang="ko-KR" altLang="en-US" sz="2800" b="1" dirty="0">
                <a:solidFill>
                  <a:schemeClr val="bg1"/>
                </a:solidFill>
              </a:rPr>
              <a:t>리</a:t>
            </a:r>
            <a:r>
              <a:rPr lang="en-US" altLang="ko-KR" sz="2800" b="1" dirty="0">
                <a:solidFill>
                  <a:schemeClr val="bg1"/>
                </a:solidFill>
              </a:rPr>
              <a:t>”</a:t>
            </a:r>
            <a:r>
              <a:rPr lang="ko-KR" altLang="en-US" sz="2800" b="1" dirty="0">
                <a:solidFill>
                  <a:schemeClr val="bg1"/>
                </a:solidFill>
              </a:rPr>
              <a:t>를 찾으세요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0541CF-9112-484C-8E26-AEDB3FA48D05}"/>
              </a:ext>
            </a:extLst>
          </p:cNvPr>
          <p:cNvSpPr txBox="1"/>
          <p:nvPr/>
        </p:nvSpPr>
        <p:spPr>
          <a:xfrm>
            <a:off x="7905760" y="5167350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가갸거겨고교구규그기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DE9846-A822-4C2B-AA53-2128FDF84028}"/>
              </a:ext>
            </a:extLst>
          </p:cNvPr>
          <p:cNvSpPr txBox="1"/>
          <p:nvPr/>
        </p:nvSpPr>
        <p:spPr>
          <a:xfrm>
            <a:off x="7892821" y="3952136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>
                <a:solidFill>
                  <a:schemeClr val="bg1"/>
                </a:solidFill>
              </a:rPr>
              <a:t>나냐너녀노뇨누뉴느니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416780-893B-4642-BB49-47DAD34C1E00}"/>
              </a:ext>
            </a:extLst>
          </p:cNvPr>
          <p:cNvSpPr txBox="1"/>
          <p:nvPr/>
        </p:nvSpPr>
        <p:spPr>
          <a:xfrm>
            <a:off x="7892821" y="2820693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>
                <a:solidFill>
                  <a:schemeClr val="bg1"/>
                </a:solidFill>
              </a:rPr>
              <a:t>다댜더뎌도됴두듀드디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F890C1-4557-4337-AC03-5197F5CF5823}"/>
              </a:ext>
            </a:extLst>
          </p:cNvPr>
          <p:cNvSpPr txBox="1"/>
          <p:nvPr/>
        </p:nvSpPr>
        <p:spPr>
          <a:xfrm>
            <a:off x="7892821" y="1677881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라랴러려로료루류르리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/>
          <p:cNvSpPr/>
          <p:nvPr/>
        </p:nvSpPr>
        <p:spPr>
          <a:xfrm rot="2235713">
            <a:off x="812233" y="1531139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 rot="2235713">
            <a:off x="1380" y="1776761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rot="20834615">
            <a:off x="501228" y="4107367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gradFill>
            <a:gsLst>
              <a:gs pos="100000">
                <a:srgbClr val="424347"/>
              </a:gs>
              <a:gs pos="0">
                <a:srgbClr val="42434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2286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7188000" y="1558557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7482476" y="145118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7482476" y="2581128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7482476" y="372727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7482476" y="4927785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7188000" y="6001081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7972093" y="587448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3200" b="1" i="1" dirty="0">
                <a:solidFill>
                  <a:schemeClr val="bg1"/>
                </a:solidFill>
              </a:rPr>
              <a:t>INFORMATION</a:t>
            </a:r>
          </a:p>
        </p:txBody>
      </p:sp>
      <p:cxnSp>
        <p:nvCxnSpPr>
          <p:cNvPr id="46" name="꺾인 연결선 45"/>
          <p:cNvCxnSpPr/>
          <p:nvPr/>
        </p:nvCxnSpPr>
        <p:spPr>
          <a:xfrm>
            <a:off x="7442067" y="863637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/>
          <p:nvPr/>
        </p:nvCxnSpPr>
        <p:spPr>
          <a:xfrm>
            <a:off x="7551687" y="983565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꺾인 연결선 47"/>
          <p:cNvCxnSpPr/>
          <p:nvPr/>
        </p:nvCxnSpPr>
        <p:spPr>
          <a:xfrm>
            <a:off x="7661307" y="1109081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모서리가 둥근 직사각형 49"/>
          <p:cNvSpPr/>
          <p:nvPr/>
        </p:nvSpPr>
        <p:spPr>
          <a:xfrm>
            <a:off x="6284087" y="2511717"/>
            <a:ext cx="230176" cy="1400458"/>
          </a:xfrm>
          <a:prstGeom prst="roundRect">
            <a:avLst>
              <a:gd name="adj" fmla="val 10563"/>
            </a:avLst>
          </a:prstGeom>
          <a:gradFill flip="none" rotWithShape="1">
            <a:gsLst>
              <a:gs pos="0">
                <a:srgbClr val="323232"/>
              </a:gs>
              <a:gs pos="100000">
                <a:srgbClr val="242424"/>
              </a:gs>
            </a:gsLst>
            <a:lin ang="5400000" scaled="1"/>
            <a:tileRect/>
          </a:gradFill>
          <a:ln w="28575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0" h="10795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C000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6284087" y="4118524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244303" y="4075178"/>
            <a:ext cx="312906" cy="3003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10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6283602" y="4454753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241854" y="4418805"/>
            <a:ext cx="319318" cy="310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▼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263957" y="2580981"/>
            <a:ext cx="274434" cy="237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7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278309" y="3128599"/>
            <a:ext cx="250390" cy="279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</a:p>
        </p:txBody>
      </p:sp>
      <p:pic>
        <p:nvPicPr>
          <p:cNvPr id="23" name="그림 22" descr="St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65839" y="346956"/>
            <a:ext cx="6019800" cy="6019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BA4D34-A5C4-4977-91AC-8859264E2681}"/>
              </a:ext>
            </a:extLst>
          </p:cNvPr>
          <p:cNvSpPr txBox="1"/>
          <p:nvPr/>
        </p:nvSpPr>
        <p:spPr>
          <a:xfrm>
            <a:off x="1570137" y="1843950"/>
            <a:ext cx="45420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니</a:t>
            </a:r>
            <a:endParaRPr lang="en-US" sz="2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BB5287-F651-4783-9103-3AD68E73A2DF}"/>
              </a:ext>
            </a:extLst>
          </p:cNvPr>
          <p:cNvGrpSpPr/>
          <p:nvPr/>
        </p:nvGrpSpPr>
        <p:grpSpPr>
          <a:xfrm>
            <a:off x="0" y="5272"/>
            <a:ext cx="6019800" cy="6858086"/>
            <a:chOff x="-26055" y="2805747"/>
            <a:chExt cx="6019800" cy="6858086"/>
          </a:xfrm>
        </p:grpSpPr>
        <p:sp>
          <p:nvSpPr>
            <p:cNvPr id="159" name="직사각형 24">
              <a:extLst>
                <a:ext uri="{FF2B5EF4-FFF2-40B4-BE49-F238E27FC236}">
                  <a16:creationId xmlns:a16="http://schemas.microsoft.com/office/drawing/2014/main" id="{9338B73B-A494-4CE7-8536-9B1DC85783E6}"/>
                </a:ext>
              </a:extLst>
            </p:cNvPr>
            <p:cNvSpPr/>
            <p:nvPr/>
          </p:nvSpPr>
          <p:spPr>
            <a:xfrm>
              <a:off x="-26055" y="2805747"/>
              <a:ext cx="6019800" cy="6858000"/>
            </a:xfrm>
            <a:prstGeom prst="rect">
              <a:avLst/>
            </a:prstGeom>
            <a:gradFill flip="none" rotWithShape="1">
              <a:gsLst>
                <a:gs pos="0">
                  <a:srgbClr val="707072"/>
                </a:gs>
                <a:gs pos="100000">
                  <a:srgbClr val="2E2D3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직사각형 25">
              <a:extLst>
                <a:ext uri="{FF2B5EF4-FFF2-40B4-BE49-F238E27FC236}">
                  <a16:creationId xmlns:a16="http://schemas.microsoft.com/office/drawing/2014/main" id="{68AC4547-A076-4C42-B440-72CC76F96F11}"/>
                </a:ext>
              </a:extLst>
            </p:cNvPr>
            <p:cNvSpPr/>
            <p:nvPr/>
          </p:nvSpPr>
          <p:spPr>
            <a:xfrm flipH="1">
              <a:off x="2918007" y="2805833"/>
              <a:ext cx="360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1E471B3F-E1C4-44FD-8987-49906F9B66D4}"/>
              </a:ext>
            </a:extLst>
          </p:cNvPr>
          <p:cNvSpPr txBox="1"/>
          <p:nvPr/>
        </p:nvSpPr>
        <p:spPr>
          <a:xfrm>
            <a:off x="9039507" y="21619"/>
            <a:ext cx="3142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http://pptbizcam.co.kr/?p=902</a:t>
            </a:r>
            <a:endParaRPr lang="en-US" dirty="0"/>
          </a:p>
        </p:txBody>
      </p:sp>
      <p:sp>
        <p:nvSpPr>
          <p:cNvPr id="33" name="직사각형 31">
            <a:extLst>
              <a:ext uri="{FF2B5EF4-FFF2-40B4-BE49-F238E27FC236}">
                <a16:creationId xmlns:a16="http://schemas.microsoft.com/office/drawing/2014/main" id="{3862E0BC-FF77-4CB1-AF25-0FDD5EA1A52D}"/>
              </a:ext>
            </a:extLst>
          </p:cNvPr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6" name="직사각형 34">
            <a:extLst>
              <a:ext uri="{FF2B5EF4-FFF2-40B4-BE49-F238E27FC236}">
                <a16:creationId xmlns:a16="http://schemas.microsoft.com/office/drawing/2014/main" id="{95C65E0C-0E68-4415-9007-3C12447C2BF3}"/>
              </a:ext>
            </a:extLst>
          </p:cNvPr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9" name="직사각형 37">
            <a:extLst>
              <a:ext uri="{FF2B5EF4-FFF2-40B4-BE49-F238E27FC236}">
                <a16:creationId xmlns:a16="http://schemas.microsoft.com/office/drawing/2014/main" id="{26E41D71-04E3-441C-9EC2-5F20210E4F33}"/>
              </a:ext>
            </a:extLst>
          </p:cNvPr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1FA44A-3A2B-40C4-9993-AE357D4ABA6E}"/>
              </a:ext>
            </a:extLst>
          </p:cNvPr>
          <p:cNvSpPr txBox="1"/>
          <p:nvPr/>
        </p:nvSpPr>
        <p:spPr>
          <a:xfrm>
            <a:off x="7905760" y="5167350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가갸거겨고교구규그기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156F751-A0C6-4882-AF33-7D8775AD08E4}"/>
              </a:ext>
            </a:extLst>
          </p:cNvPr>
          <p:cNvSpPr txBox="1"/>
          <p:nvPr/>
        </p:nvSpPr>
        <p:spPr>
          <a:xfrm>
            <a:off x="7892821" y="3952136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>
                <a:solidFill>
                  <a:schemeClr val="bg1"/>
                </a:solidFill>
              </a:rPr>
              <a:t>나냐너녀노뇨누뉴느니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1F01F65-9B48-4FEB-B715-E98BE2DB4DBC}"/>
              </a:ext>
            </a:extLst>
          </p:cNvPr>
          <p:cNvSpPr txBox="1"/>
          <p:nvPr/>
        </p:nvSpPr>
        <p:spPr>
          <a:xfrm>
            <a:off x="7892821" y="2820693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>
                <a:solidFill>
                  <a:schemeClr val="bg1"/>
                </a:solidFill>
              </a:rPr>
              <a:t>다댜더뎌도됴두듀드디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9EC40A8-56A4-42E6-BB92-04E2CCE8A71B}"/>
              </a:ext>
            </a:extLst>
          </p:cNvPr>
          <p:cNvSpPr txBox="1"/>
          <p:nvPr/>
        </p:nvSpPr>
        <p:spPr>
          <a:xfrm>
            <a:off x="7892821" y="1677881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라랴러려로료루류르리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3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/>
          <p:cNvSpPr/>
          <p:nvPr/>
        </p:nvSpPr>
        <p:spPr>
          <a:xfrm rot="2235713">
            <a:off x="812233" y="1531139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 rot="2235713">
            <a:off x="1380" y="1776761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rot="20834615">
            <a:off x="501228" y="4107367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gradFill>
            <a:gsLst>
              <a:gs pos="100000">
                <a:srgbClr val="424347"/>
              </a:gs>
              <a:gs pos="0">
                <a:srgbClr val="42434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2286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7188000" y="1558557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8128000" y="1658532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7482476" y="145118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8128000" y="2788479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7482476" y="2581128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8128000" y="3934622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7482476" y="372727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8128000" y="5135136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11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7482476" y="4927785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7188000" y="6001081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7972093" y="587448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3200" b="1" i="1" dirty="0">
                <a:solidFill>
                  <a:schemeClr val="bg1"/>
                </a:solidFill>
              </a:rPr>
              <a:t>INFORMATION</a:t>
            </a:r>
          </a:p>
        </p:txBody>
      </p:sp>
      <p:cxnSp>
        <p:nvCxnSpPr>
          <p:cNvPr id="46" name="꺾인 연결선 45"/>
          <p:cNvCxnSpPr/>
          <p:nvPr/>
        </p:nvCxnSpPr>
        <p:spPr>
          <a:xfrm>
            <a:off x="7442067" y="863637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/>
          <p:nvPr/>
        </p:nvCxnSpPr>
        <p:spPr>
          <a:xfrm>
            <a:off x="7551687" y="983565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꺾인 연결선 47"/>
          <p:cNvCxnSpPr/>
          <p:nvPr/>
        </p:nvCxnSpPr>
        <p:spPr>
          <a:xfrm>
            <a:off x="7661307" y="1109081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모서리가 둥근 직사각형 49"/>
          <p:cNvSpPr/>
          <p:nvPr/>
        </p:nvSpPr>
        <p:spPr>
          <a:xfrm>
            <a:off x="6284087" y="2511717"/>
            <a:ext cx="230176" cy="1400458"/>
          </a:xfrm>
          <a:prstGeom prst="roundRect">
            <a:avLst>
              <a:gd name="adj" fmla="val 10563"/>
            </a:avLst>
          </a:prstGeom>
          <a:gradFill flip="none" rotWithShape="1">
            <a:gsLst>
              <a:gs pos="0">
                <a:srgbClr val="323232"/>
              </a:gs>
              <a:gs pos="100000">
                <a:srgbClr val="242424"/>
              </a:gs>
            </a:gsLst>
            <a:lin ang="5400000" scaled="1"/>
            <a:tileRect/>
          </a:gradFill>
          <a:ln w="28575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0" h="10795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C000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6284087" y="4118524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244303" y="4075178"/>
            <a:ext cx="312906" cy="3003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10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6283602" y="4454753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241854" y="4418805"/>
            <a:ext cx="319318" cy="310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▼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263957" y="2580981"/>
            <a:ext cx="274434" cy="237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7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278309" y="3128599"/>
            <a:ext cx="250390" cy="279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</a:p>
        </p:txBody>
      </p:sp>
      <p:pic>
        <p:nvPicPr>
          <p:cNvPr id="23" name="그림 22" descr="St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65839" y="346956"/>
            <a:ext cx="6019800" cy="6019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BA4D34-A5C4-4977-91AC-8859264E2681}"/>
              </a:ext>
            </a:extLst>
          </p:cNvPr>
          <p:cNvSpPr txBox="1"/>
          <p:nvPr/>
        </p:nvSpPr>
        <p:spPr>
          <a:xfrm>
            <a:off x="1570137" y="1843950"/>
            <a:ext cx="45420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디</a:t>
            </a:r>
            <a:endParaRPr lang="en-US" sz="2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BB5287-F651-4783-9103-3AD68E73A2DF}"/>
              </a:ext>
            </a:extLst>
          </p:cNvPr>
          <p:cNvGrpSpPr/>
          <p:nvPr/>
        </p:nvGrpSpPr>
        <p:grpSpPr>
          <a:xfrm>
            <a:off x="12245" y="3910"/>
            <a:ext cx="6019800" cy="6858086"/>
            <a:chOff x="-26055" y="2805747"/>
            <a:chExt cx="6019800" cy="6858086"/>
          </a:xfrm>
        </p:grpSpPr>
        <p:sp>
          <p:nvSpPr>
            <p:cNvPr id="159" name="직사각형 24">
              <a:extLst>
                <a:ext uri="{FF2B5EF4-FFF2-40B4-BE49-F238E27FC236}">
                  <a16:creationId xmlns:a16="http://schemas.microsoft.com/office/drawing/2014/main" id="{9338B73B-A494-4CE7-8536-9B1DC85783E6}"/>
                </a:ext>
              </a:extLst>
            </p:cNvPr>
            <p:cNvSpPr/>
            <p:nvPr/>
          </p:nvSpPr>
          <p:spPr>
            <a:xfrm>
              <a:off x="-26055" y="2805747"/>
              <a:ext cx="6019800" cy="6858000"/>
            </a:xfrm>
            <a:prstGeom prst="rect">
              <a:avLst/>
            </a:prstGeom>
            <a:gradFill flip="none" rotWithShape="1">
              <a:gsLst>
                <a:gs pos="0">
                  <a:srgbClr val="707072"/>
                </a:gs>
                <a:gs pos="100000">
                  <a:srgbClr val="2E2D3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직사각형 25">
              <a:extLst>
                <a:ext uri="{FF2B5EF4-FFF2-40B4-BE49-F238E27FC236}">
                  <a16:creationId xmlns:a16="http://schemas.microsoft.com/office/drawing/2014/main" id="{68AC4547-A076-4C42-B440-72CC76F96F11}"/>
                </a:ext>
              </a:extLst>
            </p:cNvPr>
            <p:cNvSpPr/>
            <p:nvPr/>
          </p:nvSpPr>
          <p:spPr>
            <a:xfrm flipH="1">
              <a:off x="2918007" y="2805833"/>
              <a:ext cx="360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AE8BFDE-6850-4B5D-A462-EB97697761E4}"/>
              </a:ext>
            </a:extLst>
          </p:cNvPr>
          <p:cNvSpPr txBox="1"/>
          <p:nvPr/>
        </p:nvSpPr>
        <p:spPr>
          <a:xfrm>
            <a:off x="9039507" y="21619"/>
            <a:ext cx="3142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http://pptbizcam.co.kr/?p=902</a:t>
            </a:r>
            <a:endParaRPr lang="en-US" dirty="0"/>
          </a:p>
        </p:txBody>
      </p:sp>
      <p:sp>
        <p:nvSpPr>
          <p:cNvPr id="49" name="직사각형 31">
            <a:extLst>
              <a:ext uri="{FF2B5EF4-FFF2-40B4-BE49-F238E27FC236}">
                <a16:creationId xmlns:a16="http://schemas.microsoft.com/office/drawing/2014/main" id="{6F8DA2B5-01C1-4271-9864-8BE9A1DD4F46}"/>
              </a:ext>
            </a:extLst>
          </p:cNvPr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7" name="직사각형 34">
            <a:extLst>
              <a:ext uri="{FF2B5EF4-FFF2-40B4-BE49-F238E27FC236}">
                <a16:creationId xmlns:a16="http://schemas.microsoft.com/office/drawing/2014/main" id="{381492B9-1210-4DE2-823C-F03735B67D39}"/>
              </a:ext>
            </a:extLst>
          </p:cNvPr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8" name="직사각형 37">
            <a:extLst>
              <a:ext uri="{FF2B5EF4-FFF2-40B4-BE49-F238E27FC236}">
                <a16:creationId xmlns:a16="http://schemas.microsoft.com/office/drawing/2014/main" id="{AF0918A8-14E9-4AFC-B56D-4FBBB831903E}"/>
              </a:ext>
            </a:extLst>
          </p:cNvPr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A69B1CD-ED59-45AC-9598-6241E8F123E0}"/>
              </a:ext>
            </a:extLst>
          </p:cNvPr>
          <p:cNvSpPr txBox="1"/>
          <p:nvPr/>
        </p:nvSpPr>
        <p:spPr>
          <a:xfrm>
            <a:off x="7905760" y="5167350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가갸거겨고교구규그기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479D1AB-FB7E-4006-AD1D-1082C2900ADE}"/>
              </a:ext>
            </a:extLst>
          </p:cNvPr>
          <p:cNvSpPr txBox="1"/>
          <p:nvPr/>
        </p:nvSpPr>
        <p:spPr>
          <a:xfrm>
            <a:off x="7892821" y="3952136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>
                <a:solidFill>
                  <a:schemeClr val="bg1"/>
                </a:solidFill>
              </a:rPr>
              <a:t>나냐너녀노뇨누뉴느니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834A3E4-121B-4F35-B896-F02DA6EEEA69}"/>
              </a:ext>
            </a:extLst>
          </p:cNvPr>
          <p:cNvSpPr txBox="1"/>
          <p:nvPr/>
        </p:nvSpPr>
        <p:spPr>
          <a:xfrm>
            <a:off x="7892821" y="2820693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>
                <a:solidFill>
                  <a:schemeClr val="bg1"/>
                </a:solidFill>
              </a:rPr>
              <a:t>다댜더뎌도됴두듀드디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8654BB7-EACA-4666-98FC-25CF270B0D7F}"/>
              </a:ext>
            </a:extLst>
          </p:cNvPr>
          <p:cNvSpPr txBox="1"/>
          <p:nvPr/>
        </p:nvSpPr>
        <p:spPr>
          <a:xfrm>
            <a:off x="7892821" y="1677881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라랴러려로료루류르리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49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/>
          <p:cNvSpPr/>
          <p:nvPr/>
        </p:nvSpPr>
        <p:spPr>
          <a:xfrm rot="2235713">
            <a:off x="812233" y="1531139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 rot="2235713">
            <a:off x="1380" y="1776761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rot="20834615">
            <a:off x="501228" y="4107367"/>
            <a:ext cx="4973541" cy="2156748"/>
          </a:xfrm>
          <a:prstGeom prst="ellipse">
            <a:avLst/>
          </a:prstGeom>
          <a:solidFill>
            <a:schemeClr val="bg1">
              <a:alpha val="11000"/>
            </a:schemeClr>
          </a:solidFill>
          <a:ln>
            <a:noFill/>
          </a:ln>
          <a:effectLst>
            <a:softEdge rad="876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gradFill>
            <a:gsLst>
              <a:gs pos="100000">
                <a:srgbClr val="424347"/>
              </a:gs>
              <a:gs pos="0">
                <a:srgbClr val="424347"/>
              </a:gs>
            </a:gsLst>
            <a:path path="circle">
              <a:fillToRect t="100000" r="100000"/>
            </a:path>
          </a:gradFill>
          <a:ln>
            <a:noFill/>
          </a:ln>
          <a:effectLst>
            <a:outerShdw blurRad="2286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7188000" y="1558557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8128000" y="1658532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7482476" y="145118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8128000" y="2788479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7482476" y="2581128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8128000" y="3934622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7482476" y="3727271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8128000" y="5135136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7482476" y="4927785"/>
            <a:ext cx="449162" cy="84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</a:t>
            </a:r>
            <a:endParaRPr lang="en-US" altLang="ko-KR" sz="3600" dirty="0">
              <a:solidFill>
                <a:schemeClr val="bg1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7188000" y="6001081"/>
            <a:ext cx="500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7972093" y="587448"/>
            <a:ext cx="4064001" cy="77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altLang="ko-KR" sz="3200" b="1" i="1" dirty="0">
                <a:solidFill>
                  <a:schemeClr val="bg1"/>
                </a:solidFill>
              </a:rPr>
              <a:t>INFORMATION</a:t>
            </a:r>
          </a:p>
        </p:txBody>
      </p:sp>
      <p:cxnSp>
        <p:nvCxnSpPr>
          <p:cNvPr id="46" name="꺾인 연결선 45"/>
          <p:cNvCxnSpPr/>
          <p:nvPr/>
        </p:nvCxnSpPr>
        <p:spPr>
          <a:xfrm>
            <a:off x="7442067" y="863637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/>
          <p:nvPr/>
        </p:nvCxnSpPr>
        <p:spPr>
          <a:xfrm>
            <a:off x="7551687" y="983565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꺾인 연결선 47"/>
          <p:cNvCxnSpPr/>
          <p:nvPr/>
        </p:nvCxnSpPr>
        <p:spPr>
          <a:xfrm>
            <a:off x="7661307" y="1109081"/>
            <a:ext cx="219240" cy="122744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모서리가 둥근 직사각형 49"/>
          <p:cNvSpPr/>
          <p:nvPr/>
        </p:nvSpPr>
        <p:spPr>
          <a:xfrm>
            <a:off x="6284087" y="2511717"/>
            <a:ext cx="230176" cy="1400458"/>
          </a:xfrm>
          <a:prstGeom prst="roundRect">
            <a:avLst>
              <a:gd name="adj" fmla="val 10563"/>
            </a:avLst>
          </a:prstGeom>
          <a:gradFill flip="none" rotWithShape="1">
            <a:gsLst>
              <a:gs pos="0">
                <a:srgbClr val="323232"/>
              </a:gs>
              <a:gs pos="100000">
                <a:srgbClr val="242424"/>
              </a:gs>
            </a:gsLst>
            <a:lin ang="5400000" scaled="1"/>
            <a:tileRect/>
          </a:gradFill>
          <a:ln w="28575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0" h="10795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6284087" y="4118524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244303" y="4075178"/>
            <a:ext cx="312906" cy="3003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10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6283602" y="4454753"/>
            <a:ext cx="230176" cy="252000"/>
          </a:xfrm>
          <a:prstGeom prst="roundRect">
            <a:avLst>
              <a:gd name="adj" fmla="val 10563"/>
            </a:avLst>
          </a:prstGeom>
          <a:blipFill>
            <a:blip r:embed="rId2"/>
            <a:stretch>
              <a:fillRect/>
            </a:stretch>
          </a:blip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rgbClr val="FFC000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241854" y="4418805"/>
            <a:ext cx="319318" cy="310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▼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263957" y="2580981"/>
            <a:ext cx="274434" cy="237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▲</a:t>
            </a:r>
            <a:endParaRPr lang="en-US" altLang="ko-KR" sz="7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278309" y="3128599"/>
            <a:ext cx="250390" cy="279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</a:p>
        </p:txBody>
      </p:sp>
      <p:pic>
        <p:nvPicPr>
          <p:cNvPr id="23" name="그림 22" descr="St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65839" y="346956"/>
            <a:ext cx="6019800" cy="6019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BA4D34-A5C4-4977-91AC-8859264E2681}"/>
              </a:ext>
            </a:extLst>
          </p:cNvPr>
          <p:cNvSpPr txBox="1"/>
          <p:nvPr/>
        </p:nvSpPr>
        <p:spPr>
          <a:xfrm>
            <a:off x="1570137" y="1843950"/>
            <a:ext cx="45420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리</a:t>
            </a:r>
            <a:endParaRPr lang="en-US" sz="2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BB5287-F651-4783-9103-3AD68E73A2DF}"/>
              </a:ext>
            </a:extLst>
          </p:cNvPr>
          <p:cNvGrpSpPr/>
          <p:nvPr/>
        </p:nvGrpSpPr>
        <p:grpSpPr>
          <a:xfrm>
            <a:off x="-3758" y="0"/>
            <a:ext cx="6019800" cy="6858086"/>
            <a:chOff x="-26055" y="2805747"/>
            <a:chExt cx="6019800" cy="6858086"/>
          </a:xfrm>
        </p:grpSpPr>
        <p:sp>
          <p:nvSpPr>
            <p:cNvPr id="159" name="직사각형 24">
              <a:extLst>
                <a:ext uri="{FF2B5EF4-FFF2-40B4-BE49-F238E27FC236}">
                  <a16:creationId xmlns:a16="http://schemas.microsoft.com/office/drawing/2014/main" id="{9338B73B-A494-4CE7-8536-9B1DC85783E6}"/>
                </a:ext>
              </a:extLst>
            </p:cNvPr>
            <p:cNvSpPr/>
            <p:nvPr/>
          </p:nvSpPr>
          <p:spPr>
            <a:xfrm>
              <a:off x="-26055" y="2805747"/>
              <a:ext cx="6019800" cy="6858000"/>
            </a:xfrm>
            <a:prstGeom prst="rect">
              <a:avLst/>
            </a:prstGeom>
            <a:gradFill flip="none" rotWithShape="1">
              <a:gsLst>
                <a:gs pos="0">
                  <a:srgbClr val="707072"/>
                </a:gs>
                <a:gs pos="100000">
                  <a:srgbClr val="2E2D32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직사각형 25">
              <a:extLst>
                <a:ext uri="{FF2B5EF4-FFF2-40B4-BE49-F238E27FC236}">
                  <a16:creationId xmlns:a16="http://schemas.microsoft.com/office/drawing/2014/main" id="{68AC4547-A076-4C42-B440-72CC76F96F11}"/>
                </a:ext>
              </a:extLst>
            </p:cNvPr>
            <p:cNvSpPr/>
            <p:nvPr/>
          </p:nvSpPr>
          <p:spPr>
            <a:xfrm flipH="1">
              <a:off x="2918007" y="2805833"/>
              <a:ext cx="360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881217C-CD88-4B0F-B22E-5B9C30D7C9DF}"/>
              </a:ext>
            </a:extLst>
          </p:cNvPr>
          <p:cNvSpPr txBox="1"/>
          <p:nvPr/>
        </p:nvSpPr>
        <p:spPr>
          <a:xfrm>
            <a:off x="9039507" y="21619"/>
            <a:ext cx="3142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http://pptbizcam.co.kr/?p=902</a:t>
            </a:r>
            <a:endParaRPr lang="en-US" dirty="0"/>
          </a:p>
        </p:txBody>
      </p:sp>
      <p:sp>
        <p:nvSpPr>
          <p:cNvPr id="49" name="직사각형 31">
            <a:extLst>
              <a:ext uri="{FF2B5EF4-FFF2-40B4-BE49-F238E27FC236}">
                <a16:creationId xmlns:a16="http://schemas.microsoft.com/office/drawing/2014/main" id="{E5E5AADB-C14C-4935-8A5E-81DBDFD24430}"/>
              </a:ext>
            </a:extLst>
          </p:cNvPr>
          <p:cNvSpPr/>
          <p:nvPr/>
        </p:nvSpPr>
        <p:spPr>
          <a:xfrm>
            <a:off x="8268000" y="249593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7" name="직사각형 34">
            <a:extLst>
              <a:ext uri="{FF2B5EF4-FFF2-40B4-BE49-F238E27FC236}">
                <a16:creationId xmlns:a16="http://schemas.microsoft.com/office/drawing/2014/main" id="{92B0649D-364A-49B8-81C6-604265199788}"/>
              </a:ext>
            </a:extLst>
          </p:cNvPr>
          <p:cNvSpPr/>
          <p:nvPr/>
        </p:nvSpPr>
        <p:spPr>
          <a:xfrm>
            <a:off x="8268000" y="3625885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8" name="직사각형 37">
            <a:extLst>
              <a:ext uri="{FF2B5EF4-FFF2-40B4-BE49-F238E27FC236}">
                <a16:creationId xmlns:a16="http://schemas.microsoft.com/office/drawing/2014/main" id="{E6A00121-A387-46F7-B9C4-92A304B9C12E}"/>
              </a:ext>
            </a:extLst>
          </p:cNvPr>
          <p:cNvSpPr/>
          <p:nvPr/>
        </p:nvSpPr>
        <p:spPr>
          <a:xfrm>
            <a:off x="8268000" y="4772028"/>
            <a:ext cx="3924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2BDFE75-7CEE-4622-B6C1-2D6F451DB911}"/>
              </a:ext>
            </a:extLst>
          </p:cNvPr>
          <p:cNvSpPr txBox="1"/>
          <p:nvPr/>
        </p:nvSpPr>
        <p:spPr>
          <a:xfrm>
            <a:off x="7905760" y="5167350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가갸거겨고교구규그기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BD4F949-F9B2-4063-8432-AC80873B5889}"/>
              </a:ext>
            </a:extLst>
          </p:cNvPr>
          <p:cNvSpPr txBox="1"/>
          <p:nvPr/>
        </p:nvSpPr>
        <p:spPr>
          <a:xfrm>
            <a:off x="7892821" y="3952136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>
                <a:solidFill>
                  <a:schemeClr val="bg1"/>
                </a:solidFill>
              </a:rPr>
              <a:t>나냐너녀노뇨누뉴느니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A3654A3-CC63-40D5-AFD8-81F6C28A7C90}"/>
              </a:ext>
            </a:extLst>
          </p:cNvPr>
          <p:cNvSpPr txBox="1"/>
          <p:nvPr/>
        </p:nvSpPr>
        <p:spPr>
          <a:xfrm>
            <a:off x="7892821" y="2820693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>
                <a:solidFill>
                  <a:schemeClr val="bg1"/>
                </a:solidFill>
              </a:rPr>
              <a:t>다댜더뎌도됴두듀드디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B01A571-8E9D-4F3C-8CA7-97110F6CFFFA}"/>
              </a:ext>
            </a:extLst>
          </p:cNvPr>
          <p:cNvSpPr txBox="1"/>
          <p:nvPr/>
        </p:nvSpPr>
        <p:spPr>
          <a:xfrm>
            <a:off x="7892821" y="1677881"/>
            <a:ext cx="428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라랴러려로료루류르리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39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93A8FF9-C320-47CB-8A12-37C6D054FBC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모서리가 둥근 직사각형 5">
            <a:extLst>
              <a:ext uri="{FF2B5EF4-FFF2-40B4-BE49-F238E27FC236}">
                <a16:creationId xmlns:a16="http://schemas.microsoft.com/office/drawing/2014/main" id="{2A1DB637-8792-433A-9500-587A1E201170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너</a:t>
            </a:r>
          </a:p>
        </p:txBody>
      </p:sp>
      <p:sp>
        <p:nvSpPr>
          <p:cNvPr id="10" name="모서리가 둥근 직사각형 7">
            <a:extLst>
              <a:ext uri="{FF2B5EF4-FFF2-40B4-BE49-F238E27FC236}">
                <a16:creationId xmlns:a16="http://schemas.microsoft.com/office/drawing/2014/main" id="{69DF4669-A00D-4747-A427-DAB1D8FBBA32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7F417240-F9AC-4DD3-B3C9-E9A551F89784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  <p:pic>
        <p:nvPicPr>
          <p:cNvPr id="3" name="Picture 2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1F848FAB-D5A4-4867-9174-60A378F4E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660" y="558800"/>
            <a:ext cx="2667000" cy="2273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E57120-3063-424B-8EED-9C94ED9CC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941" y="-7969"/>
            <a:ext cx="4438118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F32ACA7D-1564-4A87-AD1A-A971BEF25E04}"/>
              </a:ext>
            </a:extLst>
          </p:cNvPr>
          <p:cNvSpPr/>
          <p:nvPr/>
        </p:nvSpPr>
        <p:spPr>
          <a:xfrm>
            <a:off x="1829296" y="191764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44E46CA3-C980-4D7C-AFAF-FFC7405276DB}"/>
              </a:ext>
            </a:extLst>
          </p:cNvPr>
          <p:cNvSpPr/>
          <p:nvPr/>
        </p:nvSpPr>
        <p:spPr>
          <a:xfrm>
            <a:off x="1829296" y="300187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id="{B0DF086A-3A08-46C5-8CCC-A30541B2E8B4}"/>
              </a:ext>
            </a:extLst>
          </p:cNvPr>
          <p:cNvSpPr/>
          <p:nvPr/>
        </p:nvSpPr>
        <p:spPr>
          <a:xfrm>
            <a:off x="335610" y="50987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7AA1BAE-D185-45AF-B05C-734C2A39C0DB}"/>
              </a:ext>
            </a:extLst>
          </p:cNvPr>
          <p:cNvSpPr/>
          <p:nvPr/>
        </p:nvSpPr>
        <p:spPr>
          <a:xfrm>
            <a:off x="4071584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ㄴ</a:t>
            </a:r>
            <a:endParaRPr lang="en-US" sz="54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B4B16A9-B718-4BA5-8DAB-C3E9D5AF2D93}"/>
              </a:ext>
            </a:extLst>
          </p:cNvPr>
          <p:cNvSpPr/>
          <p:nvPr/>
        </p:nvSpPr>
        <p:spPr>
          <a:xfrm>
            <a:off x="4247439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1EAF3E6-B734-4626-AAEC-78A9085FE1F8}"/>
              </a:ext>
            </a:extLst>
          </p:cNvPr>
          <p:cNvSpPr/>
          <p:nvPr/>
        </p:nvSpPr>
        <p:spPr>
          <a:xfrm>
            <a:off x="4756301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5F314E1-2FA2-44AD-83C4-C0D6759F16D0}"/>
              </a:ext>
            </a:extLst>
          </p:cNvPr>
          <p:cNvSpPr/>
          <p:nvPr/>
        </p:nvSpPr>
        <p:spPr>
          <a:xfrm>
            <a:off x="5441018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992547C-63F8-4E79-906D-9DF150A1E5EA}"/>
              </a:ext>
            </a:extLst>
          </p:cNvPr>
          <p:cNvSpPr/>
          <p:nvPr/>
        </p:nvSpPr>
        <p:spPr>
          <a:xfrm>
            <a:off x="6140944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AD3F2BA-3192-416F-94D3-F0A8925CE712}"/>
              </a:ext>
            </a:extLst>
          </p:cNvPr>
          <p:cNvSpPr/>
          <p:nvPr/>
        </p:nvSpPr>
        <p:spPr>
          <a:xfrm>
            <a:off x="6844760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0FC304A-CC89-400E-8063-FD60AC3BF977}"/>
              </a:ext>
            </a:extLst>
          </p:cNvPr>
          <p:cNvSpPr/>
          <p:nvPr/>
        </p:nvSpPr>
        <p:spPr>
          <a:xfrm>
            <a:off x="4424310" y="2878556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너</a:t>
            </a:r>
            <a:endParaRPr lang="en-US" sz="54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B121F93-B372-4D0F-B785-71F2DEBA8130}"/>
              </a:ext>
            </a:extLst>
          </p:cNvPr>
          <p:cNvSpPr/>
          <p:nvPr/>
        </p:nvSpPr>
        <p:spPr>
          <a:xfrm>
            <a:off x="5850963" y="2878556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4A8D504-1874-4D83-AED1-21159250CB82}"/>
              </a:ext>
            </a:extLst>
          </p:cNvPr>
          <p:cNvSpPr/>
          <p:nvPr/>
        </p:nvSpPr>
        <p:spPr>
          <a:xfrm>
            <a:off x="7089797" y="2878556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3138F64-3BE7-4D4A-8006-55C447E0F33A}"/>
              </a:ext>
            </a:extLst>
          </p:cNvPr>
          <p:cNvSpPr/>
          <p:nvPr/>
        </p:nvSpPr>
        <p:spPr>
          <a:xfrm>
            <a:off x="4756301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0D940BA-EF04-4A99-9A3D-3CB60DAEF4BA}"/>
              </a:ext>
            </a:extLst>
          </p:cNvPr>
          <p:cNvSpPr/>
          <p:nvPr/>
        </p:nvSpPr>
        <p:spPr>
          <a:xfrm>
            <a:off x="5302655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E3723EB-F788-419A-82DE-5865ABD90070}"/>
              </a:ext>
            </a:extLst>
          </p:cNvPr>
          <p:cNvSpPr/>
          <p:nvPr/>
        </p:nvSpPr>
        <p:spPr>
          <a:xfrm>
            <a:off x="5811517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B0CE844-09C5-4D12-8D18-1D2E213D1CAE}"/>
              </a:ext>
            </a:extLst>
          </p:cNvPr>
          <p:cNvSpPr/>
          <p:nvPr/>
        </p:nvSpPr>
        <p:spPr>
          <a:xfrm>
            <a:off x="6706397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FB2C769-0716-4E7F-B7EA-53BB7C187DEB}"/>
              </a:ext>
            </a:extLst>
          </p:cNvPr>
          <p:cNvSpPr/>
          <p:nvPr/>
        </p:nvSpPr>
        <p:spPr>
          <a:xfrm>
            <a:off x="7316473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38CF21C-24C3-42CB-850A-F154355D58BA}"/>
              </a:ext>
            </a:extLst>
          </p:cNvPr>
          <p:cNvSpPr/>
          <p:nvPr/>
        </p:nvSpPr>
        <p:spPr>
          <a:xfrm>
            <a:off x="7579871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797458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/>
      <p:bldP spid="42" grpId="0" animBg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2" grpId="0" animBg="1"/>
      <p:bldP spid="53" grpId="0" animBg="1"/>
      <p:bldP spid="56" grpId="0" animBg="1"/>
      <p:bldP spid="57" grpId="0" animBg="1"/>
      <p:bldP spid="58" grpId="0" animBg="1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지난주에 </a:t>
            </a:r>
            <a:r>
              <a:rPr lang="ko-KR" altLang="en-US" dirty="0"/>
              <a:t>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31308E-25E8-451D-943E-609D158C6E62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074" name="Picture 2" descr="School Bag Clipart">
              <a:extLst>
                <a:ext uri="{FF2B5EF4-FFF2-40B4-BE49-F238E27FC236}">
                  <a16:creationId xmlns:a16="http://schemas.microsoft.com/office/drawing/2014/main" id="{CAD1EF56-898E-4E6B-A337-232DF2420E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1479" y="507269"/>
              <a:ext cx="1411273" cy="1464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0F944D-2861-44C3-B19B-715181DBE160}"/>
              </a:ext>
            </a:extLst>
          </p:cNvPr>
          <p:cNvGrpSpPr/>
          <p:nvPr/>
        </p:nvGrpSpPr>
        <p:grpSpPr>
          <a:xfrm>
            <a:off x="8472472" y="2547000"/>
            <a:ext cx="1872000" cy="1764000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 descr="A close up of a logo&#10;&#10;Description automatically generated">
              <a:extLst>
                <a:ext uri="{FF2B5EF4-FFF2-40B4-BE49-F238E27FC236}">
                  <a16:creationId xmlns:a16="http://schemas.microsoft.com/office/drawing/2014/main" id="{855325AF-7D15-4216-B44A-B4092EBC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6710" y="2776178"/>
              <a:ext cx="1309465" cy="125234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326575-2C8A-4631-9E43-1967D1D5DACB}"/>
              </a:ext>
            </a:extLst>
          </p:cNvPr>
          <p:cNvGrpSpPr/>
          <p:nvPr/>
        </p:nvGrpSpPr>
        <p:grpSpPr>
          <a:xfrm>
            <a:off x="8472471" y="4689140"/>
            <a:ext cx="2234052" cy="1260140"/>
            <a:chOff x="8472471" y="4689140"/>
            <a:chExt cx="2234052" cy="1260140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72471" y="4689140"/>
              <a:ext cx="2234052" cy="1260140"/>
            </a:xfrm>
            <a:prstGeom prst="wedgeRoundRectCallout">
              <a:avLst>
                <a:gd name="adj1" fmla="val -99199"/>
                <a:gd name="adj2" fmla="val -16889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" name="Picture 5" descr="A close up of food&#10;&#10;Description automatically generated">
              <a:extLst>
                <a:ext uri="{FF2B5EF4-FFF2-40B4-BE49-F238E27FC236}">
                  <a16:creationId xmlns:a16="http://schemas.microsoft.com/office/drawing/2014/main" id="{31CA2995-5943-4BD7-B9AD-61223B4F9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122" y="4875588"/>
              <a:ext cx="1626750" cy="10286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1621BF-69A3-4325-8BE5-4BE7C0E36F91}"/>
              </a:ext>
            </a:extLst>
          </p:cNvPr>
          <p:cNvGrpSpPr/>
          <p:nvPr/>
        </p:nvGrpSpPr>
        <p:grpSpPr>
          <a:xfrm>
            <a:off x="1682795" y="4433312"/>
            <a:ext cx="2126046" cy="1440160"/>
            <a:chOff x="1682795" y="4433312"/>
            <a:chExt cx="2126046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26046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F7DA481-7C1D-440F-AD11-4F5D4C283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2196" y="4756018"/>
              <a:ext cx="1387243" cy="87396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C8CE50-EA5E-42E3-8ABC-F48AE8639AFF}"/>
              </a:ext>
            </a:extLst>
          </p:cNvPr>
          <p:cNvGrpSpPr/>
          <p:nvPr/>
        </p:nvGrpSpPr>
        <p:grpSpPr>
          <a:xfrm>
            <a:off x="1847528" y="1665000"/>
            <a:ext cx="1872000" cy="1764000"/>
            <a:chOff x="1847528" y="1665000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47528" y="1665000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35936F-7C30-4F6E-A6B2-C43332370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5363" y="1904468"/>
              <a:ext cx="1285064" cy="1285064"/>
            </a:xfrm>
            <a:prstGeom prst="rect">
              <a:avLst/>
            </a:prstGeom>
          </p:spPr>
        </p:pic>
      </p:grp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8036464" y="4392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가</a:t>
            </a:r>
          </a:p>
        </p:txBody>
      </p:sp>
      <p:sp>
        <p:nvSpPr>
          <p:cNvPr id="51" name="Speech Bubble: Rectangle with Corners Rounded 50">
            <a:extLst>
              <a:ext uri="{FF2B5EF4-FFF2-40B4-BE49-F238E27FC236}">
                <a16:creationId xmlns:a16="http://schemas.microsoft.com/office/drawing/2014/main" id="{A80B3F07-98E5-48E5-8980-4E295740B947}"/>
              </a:ext>
            </a:extLst>
          </p:cNvPr>
          <p:cNvSpPr/>
          <p:nvPr/>
        </p:nvSpPr>
        <p:spPr>
          <a:xfrm>
            <a:off x="8465399" y="2570527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거</a:t>
            </a:r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3A9586B6-2B49-42AC-955C-E50812A00186}"/>
              </a:ext>
            </a:extLst>
          </p:cNvPr>
          <p:cNvSpPr/>
          <p:nvPr/>
        </p:nvSpPr>
        <p:spPr>
          <a:xfrm>
            <a:off x="8258690" y="4643998"/>
            <a:ext cx="2447833" cy="1382163"/>
          </a:xfrm>
          <a:prstGeom prst="wedgeRoundRectCallout">
            <a:avLst>
              <a:gd name="adj1" fmla="val -83387"/>
              <a:gd name="adj2" fmla="val -1472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고</a:t>
            </a:r>
          </a:p>
        </p:txBody>
      </p:sp>
      <p:sp>
        <p:nvSpPr>
          <p:cNvPr id="53" name="Speech Bubble: Rectangle with Corners Rounded 52">
            <a:extLst>
              <a:ext uri="{FF2B5EF4-FFF2-40B4-BE49-F238E27FC236}">
                <a16:creationId xmlns:a16="http://schemas.microsoft.com/office/drawing/2014/main" id="{1FB8E039-3835-496C-9DC9-A75F91529789}"/>
              </a:ext>
            </a:extLst>
          </p:cNvPr>
          <p:cNvSpPr/>
          <p:nvPr/>
        </p:nvSpPr>
        <p:spPr>
          <a:xfrm>
            <a:off x="1520138" y="4433312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구</a:t>
            </a:r>
          </a:p>
        </p:txBody>
      </p:sp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BDC06EF-45BF-4A2D-9715-A21A9E7D4B60}"/>
              </a:ext>
            </a:extLst>
          </p:cNvPr>
          <p:cNvSpPr/>
          <p:nvPr/>
        </p:nvSpPr>
        <p:spPr>
          <a:xfrm>
            <a:off x="1849818" y="1660542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EBA497-9AB7-44DB-A38E-1377449A3E5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320585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다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E288F54-B01E-4AAB-A1DF-F6AB1774761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bridge, crane&#10;&#10;Description automatically generated">
            <a:extLst>
              <a:ext uri="{FF2B5EF4-FFF2-40B4-BE49-F238E27FC236}">
                <a16:creationId xmlns:a16="http://schemas.microsoft.com/office/drawing/2014/main" id="{76A017FF-88C2-47AD-9987-F3BE42515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658" y="419668"/>
            <a:ext cx="2624684" cy="255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41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C7DA64-ED4E-4B4D-9000-A15EF091A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998" y="0"/>
            <a:ext cx="4678004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61A08473-0F0A-4001-972A-097CEA4CDDBA}"/>
              </a:ext>
            </a:extLst>
          </p:cNvPr>
          <p:cNvSpPr/>
          <p:nvPr/>
        </p:nvSpPr>
        <p:spPr>
          <a:xfrm>
            <a:off x="1829296" y="191764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AF9442D6-E6ED-4C3A-8950-2BA947B3D7CA}"/>
              </a:ext>
            </a:extLst>
          </p:cNvPr>
          <p:cNvSpPr/>
          <p:nvPr/>
        </p:nvSpPr>
        <p:spPr>
          <a:xfrm>
            <a:off x="1829296" y="300187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3C179A65-1810-4C8A-8BB6-619297CA722E}"/>
              </a:ext>
            </a:extLst>
          </p:cNvPr>
          <p:cNvSpPr/>
          <p:nvPr/>
        </p:nvSpPr>
        <p:spPr>
          <a:xfrm>
            <a:off x="335610" y="50987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43A3389-146C-41F6-AC24-08EA29D46144}"/>
              </a:ext>
            </a:extLst>
          </p:cNvPr>
          <p:cNvSpPr/>
          <p:nvPr/>
        </p:nvSpPr>
        <p:spPr>
          <a:xfrm>
            <a:off x="4071584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12CD7AD-F33D-47CE-A2EC-405A4B20E4C4}"/>
              </a:ext>
            </a:extLst>
          </p:cNvPr>
          <p:cNvSpPr/>
          <p:nvPr/>
        </p:nvSpPr>
        <p:spPr>
          <a:xfrm>
            <a:off x="4247439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AD03D28-67EE-49E9-B37F-E36B3388B7A4}"/>
              </a:ext>
            </a:extLst>
          </p:cNvPr>
          <p:cNvSpPr/>
          <p:nvPr/>
        </p:nvSpPr>
        <p:spPr>
          <a:xfrm>
            <a:off x="5299883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CD5886-8709-4885-814B-EA93922EB36B}"/>
              </a:ext>
            </a:extLst>
          </p:cNvPr>
          <p:cNvSpPr/>
          <p:nvPr/>
        </p:nvSpPr>
        <p:spPr>
          <a:xfrm>
            <a:off x="6352690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749006-FB7C-4AF7-95FC-D966DE416278}"/>
              </a:ext>
            </a:extLst>
          </p:cNvPr>
          <p:cNvSpPr/>
          <p:nvPr/>
        </p:nvSpPr>
        <p:spPr>
          <a:xfrm>
            <a:off x="7423419" y="180139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355FD3-A0BB-4343-92D6-009232858A38}"/>
              </a:ext>
            </a:extLst>
          </p:cNvPr>
          <p:cNvSpPr/>
          <p:nvPr/>
        </p:nvSpPr>
        <p:spPr>
          <a:xfrm>
            <a:off x="4809809" y="294709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다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2C385FD-04E0-4FA7-8223-101B2FDD2FA5}"/>
              </a:ext>
            </a:extLst>
          </p:cNvPr>
          <p:cNvSpPr/>
          <p:nvPr/>
        </p:nvSpPr>
        <p:spPr>
          <a:xfrm>
            <a:off x="7023863" y="294709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3288303-02AD-4047-BD00-DD5786850D68}"/>
              </a:ext>
            </a:extLst>
          </p:cNvPr>
          <p:cNvSpPr/>
          <p:nvPr/>
        </p:nvSpPr>
        <p:spPr>
          <a:xfrm>
            <a:off x="4717579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C289DDA-4737-4432-8A1B-EA1B5B589643}"/>
              </a:ext>
            </a:extLst>
          </p:cNvPr>
          <p:cNvSpPr/>
          <p:nvPr/>
        </p:nvSpPr>
        <p:spPr>
          <a:xfrm>
            <a:off x="5346016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F6B2E3A-5E42-4D8D-9D65-9AF9BB7B2D09}"/>
              </a:ext>
            </a:extLst>
          </p:cNvPr>
          <p:cNvSpPr/>
          <p:nvPr/>
        </p:nvSpPr>
        <p:spPr>
          <a:xfrm>
            <a:off x="6825757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0ADCCD-B2E3-444E-AB14-6E9BD0BEAC52}"/>
              </a:ext>
            </a:extLst>
          </p:cNvPr>
          <p:cNvSpPr/>
          <p:nvPr/>
        </p:nvSpPr>
        <p:spPr>
          <a:xfrm>
            <a:off x="7383166" y="4956097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39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  <p:bldP spid="35" grpId="0" animBg="1"/>
      <p:bldP spid="3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93A8FF9-C320-47CB-8A12-37C6D054FBC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모서리가 둥근 직사각형 5">
            <a:extLst>
              <a:ext uri="{FF2B5EF4-FFF2-40B4-BE49-F238E27FC236}">
                <a16:creationId xmlns:a16="http://schemas.microsoft.com/office/drawing/2014/main" id="{2A1DB637-8792-433A-9500-587A1E201170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다</a:t>
            </a:r>
          </a:p>
        </p:txBody>
      </p:sp>
      <p:sp>
        <p:nvSpPr>
          <p:cNvPr id="10" name="모서리가 둥근 직사각형 7">
            <a:extLst>
              <a:ext uri="{FF2B5EF4-FFF2-40B4-BE49-F238E27FC236}">
                <a16:creationId xmlns:a16="http://schemas.microsoft.com/office/drawing/2014/main" id="{69DF4669-A00D-4747-A427-DAB1D8FBBA32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미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7F417240-F9AC-4DD3-B3C9-E9A551F89784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18C07B78-D91E-407B-BA03-DCBC4CE12A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27" b="89865" l="0" r="89881">
                        <a14:foregroundMark x1="32143" y1="3378" x2="32143" y2="3378"/>
                        <a14:foregroundMark x1="8929" y1="34122" x2="8929" y2="34122"/>
                        <a14:foregroundMark x1="6548" y1="46284" x2="6548" y2="46284"/>
                        <a14:foregroundMark x1="7738" y1="54392" x2="7738" y2="54392"/>
                        <a14:foregroundMark x1="32143" y1="55068" x2="32143" y2="55068"/>
                        <a14:foregroundMark x1="17262" y1="52703" x2="17262" y2="52703"/>
                        <a14:foregroundMark x1="26786" y1="52365" x2="26786" y2="52365"/>
                        <a14:foregroundMark x1="35119" y1="56419" x2="35119" y2="56419"/>
                        <a14:foregroundMark x1="54167" y1="47297" x2="54167" y2="47297"/>
                        <a14:foregroundMark x1="51190" y1="34459" x2="51786" y2="32095"/>
                        <a14:foregroundMark x1="51786" y1="29392" x2="51190" y2="25676"/>
                        <a14:foregroundMark x1="45833" y1="19257" x2="44048" y2="16892"/>
                        <a14:foregroundMark x1="41071" y1="14865" x2="41071" y2="14865"/>
                        <a14:foregroundMark x1="33929" y1="10473" x2="33929" y2="10473"/>
                        <a14:foregroundMark x1="27976" y1="8108" x2="27976" y2="8108"/>
                        <a14:foregroundMark x1="24405" y1="19257" x2="24405" y2="19257"/>
                        <a14:foregroundMark x1="16667" y1="21959" x2="14881" y2="25676"/>
                        <a14:foregroundMark x1="13690" y1="28716" x2="11905" y2="29730"/>
                        <a14:foregroundMark x1="11310" y1="32432" x2="11310" y2="32432"/>
                        <a14:foregroundMark x1="7143" y1="37838" x2="7143" y2="37838"/>
                        <a14:foregroundMark x1="23214" y1="16216" x2="23214" y2="16216"/>
                        <a14:foregroundMark x1="31548" y1="8108" x2="31548" y2="8108"/>
                        <a14:foregroundMark x1="52381" y1="12838" x2="52381" y2="12838"/>
                        <a14:foregroundMark x1="61310" y1="16892" x2="61310" y2="16892"/>
                        <a14:foregroundMark x1="68452" y1="14189" x2="68452" y2="14189"/>
                        <a14:foregroundMark x1="72024" y1="11824" x2="72024" y2="11824"/>
                        <a14:foregroundMark x1="61905" y1="11824" x2="61905" y2="11824"/>
                        <a14:foregroundMark x1="69048" y1="12500" x2="71429" y2="15541"/>
                        <a14:foregroundMark x1="76190" y1="20608" x2="76190" y2="21959"/>
                        <a14:foregroundMark x1="76786" y1="30068" x2="76786" y2="30068"/>
                        <a14:foregroundMark x1="77976" y1="34459" x2="77976" y2="34459"/>
                        <a14:foregroundMark x1="48810" y1="31757" x2="48810" y2="31757"/>
                        <a14:foregroundMark x1="42857" y1="23986" x2="42857" y2="23986"/>
                        <a14:foregroundMark x1="50000" y1="47635" x2="50000" y2="47635"/>
                        <a14:foregroundMark x1="52381" y1="42568" x2="52381" y2="42568"/>
                        <a14:foregroundMark x1="41071" y1="55743" x2="41071" y2="55743"/>
                        <a14:foregroundMark x1="20238" y1="54392" x2="20238" y2="54392"/>
                        <a14:foregroundMark x1="8929" y1="54392" x2="8929" y2="54392"/>
                        <a14:foregroundMark x1="5357" y1="53041" x2="5357" y2="53041"/>
                        <a14:foregroundMark x1="8929" y1="50676" x2="8929" y2="50676"/>
                        <a14:foregroundMark x1="19048" y1="51014" x2="19048" y2="51014"/>
                        <a14:foregroundMark x1="32143" y1="54392" x2="32143" y2="54392"/>
                        <a14:foregroundMark x1="32143" y1="54392" x2="32143" y2="54392"/>
                        <a14:foregroundMark x1="42857" y1="56419" x2="42857" y2="56419"/>
                        <a14:foregroundMark x1="50000" y1="56419" x2="50000" y2="56419"/>
                        <a14:foregroundMark x1="54762" y1="55068" x2="54762" y2="55068"/>
                        <a14:foregroundMark x1="48214" y1="54392" x2="48214" y2="54392"/>
                        <a14:foregroundMark x1="42857" y1="56757" x2="42857" y2="56757"/>
                        <a14:foregroundMark x1="24405" y1="56757" x2="24405" y2="56757"/>
                        <a14:foregroundMark x1="27976" y1="57095" x2="39286" y2="58446"/>
                        <a14:foregroundMark x1="45833" y1="58784" x2="45833" y2="58784"/>
                        <a14:foregroundMark x1="48214" y1="58784" x2="48214" y2="58784"/>
                        <a14:foregroundMark x1="54762" y1="54730" x2="54762" y2="54730"/>
                        <a14:foregroundMark x1="17857" y1="55068" x2="17857" y2="55068"/>
                        <a14:foregroundMark x1="595" y1="42230" x2="595" y2="42230"/>
                        <a14:foregroundMark x1="3571" y1="37162" x2="3571" y2="37162"/>
                        <a14:foregroundMark x1="4167" y1="34122" x2="4167" y2="34122"/>
                        <a14:foregroundMark x1="4167" y1="31419" x2="4167" y2="31419"/>
                        <a14:foregroundMark x1="5952" y1="29392" x2="6548" y2="28041"/>
                        <a14:foregroundMark x1="7738" y1="25338" x2="9524" y2="22297"/>
                        <a14:foregroundMark x1="10119" y1="21284" x2="11310" y2="19595"/>
                        <a14:foregroundMark x1="13690" y1="17905" x2="27976" y2="3041"/>
                        <a14:foregroundMark x1="5952" y1="44595" x2="5952" y2="44595"/>
                        <a14:foregroundMark x1="29762" y1="2027" x2="52976" y2="25000"/>
                        <a14:foregroundMark x1="52976" y1="25000" x2="55952" y2="34122"/>
                        <a14:foregroundMark x1="31548" y1="2027" x2="49405" y2="15878"/>
                        <a14:foregroundMark x1="41667" y1="7432" x2="41667" y2="7432"/>
                        <a14:foregroundMark x1="35714" y1="5068" x2="35714" y2="5068"/>
                        <a14:foregroundMark x1="33929" y1="2027" x2="33929" y2="2027"/>
                        <a14:foregroundMark x1="36905" y1="5405" x2="36905" y2="5405"/>
                        <a14:foregroundMark x1="38690" y1="6081" x2="38690" y2="6081"/>
                        <a14:foregroundMark x1="43452" y1="7095" x2="47024" y2="7095"/>
                        <a14:foregroundMark x1="48214" y1="7432" x2="52381" y2="9122"/>
                        <a14:foregroundMark x1="53571" y1="9797" x2="53571" y2="9797"/>
                        <a14:foregroundMark x1="57738" y1="12500" x2="57738" y2="12500"/>
                        <a14:foregroundMark x1="58929" y1="13176" x2="71429" y2="37838"/>
                        <a14:foregroundMark x1="71429" y1="37838" x2="72024" y2="43919"/>
                        <a14:foregroundMark x1="68452" y1="11824" x2="77976" y2="37500"/>
                        <a14:foregroundMark x1="75595" y1="12500" x2="85714" y2="26689"/>
                        <a14:foregroundMark x1="85714" y1="26689" x2="88690" y2="40203"/>
                        <a14:foregroundMark x1="72024" y1="46284" x2="55952" y2="540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337" b="36994"/>
          <a:stretch/>
        </p:blipFill>
        <p:spPr>
          <a:xfrm>
            <a:off x="5259063" y="838200"/>
            <a:ext cx="1984194" cy="245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66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86FEB5-56BD-4770-9119-9D337A441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733" y="0"/>
            <a:ext cx="4592533" cy="6182943"/>
          </a:xfrm>
          <a:prstGeom prst="rect">
            <a:avLst/>
          </a:prstGeom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64F79069-CEB3-4291-9096-0EAF97A84104}"/>
              </a:ext>
            </a:extLst>
          </p:cNvPr>
          <p:cNvSpPr/>
          <p:nvPr/>
        </p:nvSpPr>
        <p:spPr>
          <a:xfrm>
            <a:off x="1829296" y="191764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88A2968F-8E7D-4F47-8679-151F67023AC7}"/>
              </a:ext>
            </a:extLst>
          </p:cNvPr>
          <p:cNvSpPr/>
          <p:nvPr/>
        </p:nvSpPr>
        <p:spPr>
          <a:xfrm>
            <a:off x="1829296" y="300187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2D0AD633-C93E-4F37-85DC-F712BE3172B0}"/>
              </a:ext>
            </a:extLst>
          </p:cNvPr>
          <p:cNvSpPr/>
          <p:nvPr/>
        </p:nvSpPr>
        <p:spPr>
          <a:xfrm>
            <a:off x="335610" y="50987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9C368E-7652-4892-8819-B97D792AF40A}"/>
              </a:ext>
            </a:extLst>
          </p:cNvPr>
          <p:cNvSpPr/>
          <p:nvPr/>
        </p:nvSpPr>
        <p:spPr>
          <a:xfrm>
            <a:off x="4561657" y="3096586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다</a:t>
            </a:r>
            <a:endParaRPr lang="en-US" sz="54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5FE8EC5-7894-482D-ABE9-7A26C172AE21}"/>
              </a:ext>
            </a:extLst>
          </p:cNvPr>
          <p:cNvSpPr/>
          <p:nvPr/>
        </p:nvSpPr>
        <p:spPr>
          <a:xfrm>
            <a:off x="4247439" y="517285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8749C52-1681-4C93-88FC-DC32D0A23CD9}"/>
              </a:ext>
            </a:extLst>
          </p:cNvPr>
          <p:cNvSpPr/>
          <p:nvPr/>
        </p:nvSpPr>
        <p:spPr>
          <a:xfrm>
            <a:off x="4855217" y="191137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CE67ECB-E0CE-4103-8C88-D87D47977B52}"/>
              </a:ext>
            </a:extLst>
          </p:cNvPr>
          <p:cNvSpPr/>
          <p:nvPr/>
        </p:nvSpPr>
        <p:spPr>
          <a:xfrm>
            <a:off x="5535734" y="191137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7E9A354-EF3D-42D3-A994-9CCF3F9AE393}"/>
              </a:ext>
            </a:extLst>
          </p:cNvPr>
          <p:cNvSpPr/>
          <p:nvPr/>
        </p:nvSpPr>
        <p:spPr>
          <a:xfrm>
            <a:off x="6166194" y="191137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779898E-2C01-458C-9C1F-D4EADCCB1A4E}"/>
              </a:ext>
            </a:extLst>
          </p:cNvPr>
          <p:cNvSpPr/>
          <p:nvPr/>
        </p:nvSpPr>
        <p:spPr>
          <a:xfrm>
            <a:off x="6887982" y="191137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CD67A0F-9AB7-442F-B6BE-5254613E9B87}"/>
              </a:ext>
            </a:extLst>
          </p:cNvPr>
          <p:cNvSpPr/>
          <p:nvPr/>
        </p:nvSpPr>
        <p:spPr>
          <a:xfrm>
            <a:off x="7567927" y="191137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64D4973-979A-45F5-A68C-E76A76448A24}"/>
              </a:ext>
            </a:extLst>
          </p:cNvPr>
          <p:cNvSpPr/>
          <p:nvPr/>
        </p:nvSpPr>
        <p:spPr>
          <a:xfrm>
            <a:off x="5850962" y="3096586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3895909-3506-409F-B6B9-8DA862FEFFF5}"/>
              </a:ext>
            </a:extLst>
          </p:cNvPr>
          <p:cNvSpPr/>
          <p:nvPr/>
        </p:nvSpPr>
        <p:spPr>
          <a:xfrm>
            <a:off x="7268758" y="3096586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미</a:t>
            </a:r>
            <a:endParaRPr lang="en-US" sz="540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0FC7FF5-2A32-465B-ABED-47E726978F52}"/>
              </a:ext>
            </a:extLst>
          </p:cNvPr>
          <p:cNvSpPr/>
          <p:nvPr/>
        </p:nvSpPr>
        <p:spPr>
          <a:xfrm>
            <a:off x="4737512" y="517285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163F545-1B0B-4E8F-BB86-DD297A9E0098}"/>
              </a:ext>
            </a:extLst>
          </p:cNvPr>
          <p:cNvSpPr/>
          <p:nvPr/>
        </p:nvSpPr>
        <p:spPr>
          <a:xfrm>
            <a:off x="5711589" y="517285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7D37B7F-42CD-433B-A7D3-5DAAF7F73359}"/>
              </a:ext>
            </a:extLst>
          </p:cNvPr>
          <p:cNvSpPr/>
          <p:nvPr/>
        </p:nvSpPr>
        <p:spPr>
          <a:xfrm>
            <a:off x="6879352" y="517285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3D334BA-385C-4121-87BE-0E1A51C1F152}"/>
              </a:ext>
            </a:extLst>
          </p:cNvPr>
          <p:cNvSpPr/>
          <p:nvPr/>
        </p:nvSpPr>
        <p:spPr>
          <a:xfrm>
            <a:off x="7356103" y="517285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879BE3D-7C52-4364-99AA-1835941D8A67}"/>
              </a:ext>
            </a:extLst>
          </p:cNvPr>
          <p:cNvSpPr/>
          <p:nvPr/>
        </p:nvSpPr>
        <p:spPr>
          <a:xfrm>
            <a:off x="4167686" y="191137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36852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/>
      <p:bldP spid="37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 animBg="1"/>
      <p:bldP spid="46" grpId="0" animBg="1"/>
      <p:bldP spid="47" grpId="0" animBg="1"/>
      <p:bldP spid="48" grpId="0" animBg="1"/>
      <p:bldP spid="49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93A8FF9-C320-47CB-8A12-37C6D054FBC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모서리가 둥근 직사각형 5">
            <a:extLst>
              <a:ext uri="{FF2B5EF4-FFF2-40B4-BE49-F238E27FC236}">
                <a16:creationId xmlns:a16="http://schemas.microsoft.com/office/drawing/2014/main" id="{2A1DB637-8792-433A-9500-587A1E201170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도</a:t>
            </a:r>
          </a:p>
        </p:txBody>
      </p:sp>
      <p:sp>
        <p:nvSpPr>
          <p:cNvPr id="10" name="모서리가 둥근 직사각형 7">
            <a:extLst>
              <a:ext uri="{FF2B5EF4-FFF2-40B4-BE49-F238E27FC236}">
                <a16:creationId xmlns:a16="http://schemas.microsoft.com/office/drawing/2014/main" id="{69DF4669-A00D-4747-A427-DAB1D8FBBA32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7F417240-F9AC-4DD3-B3C9-E9A551F89784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토</a:t>
            </a:r>
          </a:p>
        </p:txBody>
      </p:sp>
      <p:pic>
        <p:nvPicPr>
          <p:cNvPr id="3" name="Picture 2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3C3990CE-E5F3-4939-8032-A0D7EBA13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98" y="838199"/>
            <a:ext cx="2247803" cy="201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972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B0D3E5-82FA-4C83-BC69-A1CFAD34E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933" y="0"/>
            <a:ext cx="4728133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2CEA9A05-26F0-4EFC-9064-99C0FBC164BD}"/>
              </a:ext>
            </a:extLst>
          </p:cNvPr>
          <p:cNvSpPr/>
          <p:nvPr/>
        </p:nvSpPr>
        <p:spPr>
          <a:xfrm>
            <a:off x="1708980" y="17010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D82B5B75-6B26-4788-8483-C72E5BA4AB37}"/>
              </a:ext>
            </a:extLst>
          </p:cNvPr>
          <p:cNvSpPr/>
          <p:nvPr/>
        </p:nvSpPr>
        <p:spPr>
          <a:xfrm>
            <a:off x="1708980" y="278530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CD20A05D-D068-46D4-A5D2-3D4E9460510E}"/>
              </a:ext>
            </a:extLst>
          </p:cNvPr>
          <p:cNvSpPr/>
          <p:nvPr/>
        </p:nvSpPr>
        <p:spPr>
          <a:xfrm>
            <a:off x="215294" y="4882148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814A19-73F3-4A8E-9BB7-D3EF20B9AFFA}"/>
              </a:ext>
            </a:extLst>
          </p:cNvPr>
          <p:cNvSpPr/>
          <p:nvPr/>
        </p:nvSpPr>
        <p:spPr>
          <a:xfrm>
            <a:off x="4441341" y="288001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도</a:t>
            </a:r>
            <a:endParaRPr lang="en-US" sz="54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685665C-15DE-4B26-AD0A-04F24F007335}"/>
              </a:ext>
            </a:extLst>
          </p:cNvPr>
          <p:cNvSpPr/>
          <p:nvPr/>
        </p:nvSpPr>
        <p:spPr>
          <a:xfrm>
            <a:off x="4127123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F1837E-158F-4FB0-9C73-554E95C3CF53}"/>
              </a:ext>
            </a:extLst>
          </p:cNvPr>
          <p:cNvSpPr/>
          <p:nvPr/>
        </p:nvSpPr>
        <p:spPr>
          <a:xfrm>
            <a:off x="4047370" y="169480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180E88A-FB24-4247-A3B5-C582108323FB}"/>
              </a:ext>
            </a:extLst>
          </p:cNvPr>
          <p:cNvSpPr/>
          <p:nvPr/>
        </p:nvSpPr>
        <p:spPr>
          <a:xfrm>
            <a:off x="4781312" y="169480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F844C2B-6FA6-4F54-8492-A802C6031EAD}"/>
              </a:ext>
            </a:extLst>
          </p:cNvPr>
          <p:cNvSpPr/>
          <p:nvPr/>
        </p:nvSpPr>
        <p:spPr>
          <a:xfrm>
            <a:off x="5488566" y="1694805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ㅌ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6433665-6157-4801-B12E-696C6A583132}"/>
              </a:ext>
            </a:extLst>
          </p:cNvPr>
          <p:cNvSpPr/>
          <p:nvPr/>
        </p:nvSpPr>
        <p:spPr>
          <a:xfrm>
            <a:off x="6158374" y="1694805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2AB40C-2828-4CAB-9B0F-B63275F57C3B}"/>
              </a:ext>
            </a:extLst>
          </p:cNvPr>
          <p:cNvSpPr/>
          <p:nvPr/>
        </p:nvSpPr>
        <p:spPr>
          <a:xfrm>
            <a:off x="6865273" y="1694805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DC4E14-A3E7-4579-9ABB-0675A1D872AF}"/>
              </a:ext>
            </a:extLst>
          </p:cNvPr>
          <p:cNvSpPr/>
          <p:nvPr/>
        </p:nvSpPr>
        <p:spPr>
          <a:xfrm>
            <a:off x="7662669" y="1694805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2ECBBB2-36B6-45EF-ABD6-328C90192688}"/>
              </a:ext>
            </a:extLst>
          </p:cNvPr>
          <p:cNvSpPr/>
          <p:nvPr/>
        </p:nvSpPr>
        <p:spPr>
          <a:xfrm>
            <a:off x="5906081" y="288001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토</a:t>
            </a:r>
            <a:endParaRPr lang="en-US" sz="54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BE91BBC-65F2-4EC5-978D-5542CB2448BF}"/>
              </a:ext>
            </a:extLst>
          </p:cNvPr>
          <p:cNvSpPr/>
          <p:nvPr/>
        </p:nvSpPr>
        <p:spPr>
          <a:xfrm>
            <a:off x="7355347" y="288001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291B5E7-1A0E-4A4F-B9D1-3B99196167C3}"/>
              </a:ext>
            </a:extLst>
          </p:cNvPr>
          <p:cNvSpPr/>
          <p:nvPr/>
        </p:nvSpPr>
        <p:spPr>
          <a:xfrm>
            <a:off x="5150750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D6D8FD3-D614-459C-B4E0-F561F8D38ED6}"/>
              </a:ext>
            </a:extLst>
          </p:cNvPr>
          <p:cNvSpPr/>
          <p:nvPr/>
        </p:nvSpPr>
        <p:spPr>
          <a:xfrm>
            <a:off x="5664421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72A97A4-1E51-4B0C-93E2-E77F82842BF9}"/>
              </a:ext>
            </a:extLst>
          </p:cNvPr>
          <p:cNvSpPr/>
          <p:nvPr/>
        </p:nvSpPr>
        <p:spPr>
          <a:xfrm>
            <a:off x="6796091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4018C1A-6CB5-4D4F-A4DA-E099563BB4BC}"/>
              </a:ext>
            </a:extLst>
          </p:cNvPr>
          <p:cNvSpPr/>
          <p:nvPr/>
        </p:nvSpPr>
        <p:spPr>
          <a:xfrm>
            <a:off x="7216169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31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49" grpId="0"/>
      <p:bldP spid="50" grpId="0" animBg="1"/>
      <p:bldP spid="51" grpId="0" animBg="1"/>
      <p:bldP spid="52" grpId="0" animBg="1"/>
      <p:bldP spid="5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오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E288F54-B01E-4AAB-A1DF-F6AB1774761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A584C906-0ED4-438D-AD84-D593A97EE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38" y="927047"/>
            <a:ext cx="2655523" cy="204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65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C9181F-6D73-4884-B291-0803B37C2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593" y="0"/>
            <a:ext cx="4710814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046BC9EB-7620-4C51-9B6B-97E027FD455F}"/>
              </a:ext>
            </a:extLst>
          </p:cNvPr>
          <p:cNvSpPr/>
          <p:nvPr/>
        </p:nvSpPr>
        <p:spPr>
          <a:xfrm>
            <a:off x="1708980" y="17010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5" name="Speech Bubble: Rectangle with Corners Rounded 34">
            <a:extLst>
              <a:ext uri="{FF2B5EF4-FFF2-40B4-BE49-F238E27FC236}">
                <a16:creationId xmlns:a16="http://schemas.microsoft.com/office/drawing/2014/main" id="{2B67E20B-B8AD-4369-B689-3064DE4BDC7E}"/>
              </a:ext>
            </a:extLst>
          </p:cNvPr>
          <p:cNvSpPr/>
          <p:nvPr/>
        </p:nvSpPr>
        <p:spPr>
          <a:xfrm>
            <a:off x="1708980" y="278530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F6648D20-4898-4390-BEC8-34723FF88FFC}"/>
              </a:ext>
            </a:extLst>
          </p:cNvPr>
          <p:cNvSpPr/>
          <p:nvPr/>
        </p:nvSpPr>
        <p:spPr>
          <a:xfrm>
            <a:off x="215294" y="4882148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8A91820-2AE2-4D56-887B-A6AEFE53BD38}"/>
              </a:ext>
            </a:extLst>
          </p:cNvPr>
          <p:cNvSpPr/>
          <p:nvPr/>
        </p:nvSpPr>
        <p:spPr>
          <a:xfrm>
            <a:off x="4718953" y="288001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오</a:t>
            </a:r>
            <a:endParaRPr lang="en-US" sz="54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B7F3FF3-8C6F-4168-87EF-B38123EE335C}"/>
              </a:ext>
            </a:extLst>
          </p:cNvPr>
          <p:cNvSpPr/>
          <p:nvPr/>
        </p:nvSpPr>
        <p:spPr>
          <a:xfrm>
            <a:off x="4127123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97FA8F9-271F-4282-B7E2-EC4E57CA2817}"/>
              </a:ext>
            </a:extLst>
          </p:cNvPr>
          <p:cNvSpPr/>
          <p:nvPr/>
        </p:nvSpPr>
        <p:spPr>
          <a:xfrm>
            <a:off x="4226568" y="169480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0E216C-C0D1-4894-9883-E499A3D0B40C}"/>
              </a:ext>
            </a:extLst>
          </p:cNvPr>
          <p:cNvSpPr/>
          <p:nvPr/>
        </p:nvSpPr>
        <p:spPr>
          <a:xfrm>
            <a:off x="5310686" y="169480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0D63DEF-1757-40D7-B662-0BFD0396A1D5}"/>
              </a:ext>
            </a:extLst>
          </p:cNvPr>
          <p:cNvSpPr/>
          <p:nvPr/>
        </p:nvSpPr>
        <p:spPr>
          <a:xfrm>
            <a:off x="6289543" y="169480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ㄹ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0CA80E8-DA99-43BE-8292-0AE4AA4D08F9}"/>
              </a:ext>
            </a:extLst>
          </p:cNvPr>
          <p:cNvSpPr/>
          <p:nvPr/>
        </p:nvSpPr>
        <p:spPr>
          <a:xfrm>
            <a:off x="7317544" y="169480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4C9E081-95DC-458E-91B9-9DFC61ADBE65}"/>
              </a:ext>
            </a:extLst>
          </p:cNvPr>
          <p:cNvSpPr/>
          <p:nvPr/>
        </p:nvSpPr>
        <p:spPr>
          <a:xfrm>
            <a:off x="6899523" y="288001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07A3DDC-6EEA-4B30-A730-D4DE438847F9}"/>
              </a:ext>
            </a:extLst>
          </p:cNvPr>
          <p:cNvSpPr/>
          <p:nvPr/>
        </p:nvSpPr>
        <p:spPr>
          <a:xfrm>
            <a:off x="4708972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2DA608A-0DEE-48F1-ADC0-A4CF66AFF759}"/>
              </a:ext>
            </a:extLst>
          </p:cNvPr>
          <p:cNvSpPr/>
          <p:nvPr/>
        </p:nvSpPr>
        <p:spPr>
          <a:xfrm>
            <a:off x="5210431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B049F9B-0356-4A19-B468-E957A0AACFD5}"/>
              </a:ext>
            </a:extLst>
          </p:cNvPr>
          <p:cNvSpPr/>
          <p:nvPr/>
        </p:nvSpPr>
        <p:spPr>
          <a:xfrm>
            <a:off x="6779617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C3170D7-3A4B-4ABC-87CF-012AFB9B4876}"/>
              </a:ext>
            </a:extLst>
          </p:cNvPr>
          <p:cNvSpPr/>
          <p:nvPr/>
        </p:nvSpPr>
        <p:spPr>
          <a:xfrm>
            <a:off x="7424131" y="495629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64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5" grpId="0" animBg="1"/>
      <p:bldP spid="36" grpId="0" animBg="1"/>
      <p:bldP spid="37" grpId="0"/>
      <p:bldP spid="38" grpId="0" animBg="1"/>
      <p:bldP spid="39" grpId="0"/>
      <p:bldP spid="40" grpId="0"/>
      <p:bldP spid="43" grpId="0"/>
      <p:bldP spid="44" grpId="0"/>
      <p:bldP spid="45" grpId="0"/>
      <p:bldP spid="46" grpId="0" animBg="1"/>
      <p:bldP spid="47" grpId="0" animBg="1"/>
      <p:bldP spid="48" grpId="0" animBg="1"/>
      <p:bldP spid="5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유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E288F54-B01E-4AAB-A1DF-F6AB1774761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D8207647-8C64-4ACB-8577-522C678A2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172" y="653958"/>
            <a:ext cx="2923656" cy="214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882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32DA0B-55E8-4C0E-A06C-125546894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274" y="0"/>
            <a:ext cx="4695452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FAC91E7A-1676-41F2-966C-7E476A978F7F}"/>
              </a:ext>
            </a:extLst>
          </p:cNvPr>
          <p:cNvSpPr/>
          <p:nvPr/>
        </p:nvSpPr>
        <p:spPr>
          <a:xfrm>
            <a:off x="1708980" y="17010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FB86D8B-459C-41E4-9383-652D7910BE5A}"/>
              </a:ext>
            </a:extLst>
          </p:cNvPr>
          <p:cNvSpPr/>
          <p:nvPr/>
        </p:nvSpPr>
        <p:spPr>
          <a:xfrm>
            <a:off x="1708980" y="278530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194EBE29-F586-4C70-8F47-BC08E51F33D4}"/>
              </a:ext>
            </a:extLst>
          </p:cNvPr>
          <p:cNvSpPr/>
          <p:nvPr/>
        </p:nvSpPr>
        <p:spPr>
          <a:xfrm>
            <a:off x="215294" y="4882148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3B99C09-5358-4CE5-A4E7-3B2A258AC9ED}"/>
              </a:ext>
            </a:extLst>
          </p:cNvPr>
          <p:cNvSpPr/>
          <p:nvPr/>
        </p:nvSpPr>
        <p:spPr>
          <a:xfrm>
            <a:off x="4718953" y="288001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유</a:t>
            </a:r>
            <a:endParaRPr lang="en-US" sz="5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9E403C-3ACB-4673-AA2F-5DCCAFDEE904}"/>
              </a:ext>
            </a:extLst>
          </p:cNvPr>
          <p:cNvSpPr/>
          <p:nvPr/>
        </p:nvSpPr>
        <p:spPr>
          <a:xfrm>
            <a:off x="4226568" y="169480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8E75598-7114-4C19-84EA-F0A9ADA73A49}"/>
              </a:ext>
            </a:extLst>
          </p:cNvPr>
          <p:cNvSpPr/>
          <p:nvPr/>
        </p:nvSpPr>
        <p:spPr>
          <a:xfrm>
            <a:off x="4181627" y="493959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21CC07C-0553-4DE8-96DF-2AAF223C3E36}"/>
              </a:ext>
            </a:extLst>
          </p:cNvPr>
          <p:cNvSpPr/>
          <p:nvPr/>
        </p:nvSpPr>
        <p:spPr>
          <a:xfrm>
            <a:off x="5262250" y="169480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ㅠ</a:t>
            </a:r>
            <a:endParaRPr lang="en-US" sz="5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22E2646-83FC-4F0B-A465-7867685E1162}"/>
              </a:ext>
            </a:extLst>
          </p:cNvPr>
          <p:cNvSpPr/>
          <p:nvPr/>
        </p:nvSpPr>
        <p:spPr>
          <a:xfrm>
            <a:off x="6354049" y="169480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ㄹ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6AF585F-817A-4C6A-8785-0DAE146DB386}"/>
              </a:ext>
            </a:extLst>
          </p:cNvPr>
          <p:cNvSpPr/>
          <p:nvPr/>
        </p:nvSpPr>
        <p:spPr>
          <a:xfrm>
            <a:off x="7398887" y="168112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AFAB11E-3D47-4160-BF02-EAE0213FE0F3}"/>
              </a:ext>
            </a:extLst>
          </p:cNvPr>
          <p:cNvSpPr/>
          <p:nvPr/>
        </p:nvSpPr>
        <p:spPr>
          <a:xfrm>
            <a:off x="6908813" y="288001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CE52516-97A0-4ECA-B6EC-ED7452F2CEEA}"/>
              </a:ext>
            </a:extLst>
          </p:cNvPr>
          <p:cNvSpPr/>
          <p:nvPr/>
        </p:nvSpPr>
        <p:spPr>
          <a:xfrm>
            <a:off x="4727235" y="493959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33F5E75-3241-4578-87E9-CC8394FE30BD}"/>
              </a:ext>
            </a:extLst>
          </p:cNvPr>
          <p:cNvSpPr/>
          <p:nvPr/>
        </p:nvSpPr>
        <p:spPr>
          <a:xfrm>
            <a:off x="5284228" y="493959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62100FF-DC63-4B97-853F-A65D4B933F47}"/>
              </a:ext>
            </a:extLst>
          </p:cNvPr>
          <p:cNvSpPr/>
          <p:nvPr/>
        </p:nvSpPr>
        <p:spPr>
          <a:xfrm>
            <a:off x="6770450" y="493959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D7EC8B62-6BCA-45BD-9C93-9068B68656DE}"/>
              </a:ext>
            </a:extLst>
          </p:cNvPr>
          <p:cNvSpPr/>
          <p:nvPr/>
        </p:nvSpPr>
        <p:spPr>
          <a:xfrm>
            <a:off x="7372175" y="493959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90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3" grpId="0"/>
      <p:bldP spid="24" grpId="0"/>
      <p:bldP spid="25" grpId="0" animBg="1"/>
      <p:bldP spid="26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지난주에 </a:t>
            </a:r>
            <a:r>
              <a:rPr lang="ko-KR" altLang="en-US" dirty="0"/>
              <a:t>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9BF7DD-050C-4BC3-AE7E-62FB0BE3D83F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4B8234E7-2514-4032-9815-612183C0D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8367" y="714375"/>
              <a:ext cx="1281334" cy="131487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7EE688-E85D-4C90-A7B0-E924D86EE90C}"/>
              </a:ext>
            </a:extLst>
          </p:cNvPr>
          <p:cNvGrpSpPr/>
          <p:nvPr/>
        </p:nvGrpSpPr>
        <p:grpSpPr>
          <a:xfrm>
            <a:off x="8472472" y="2547000"/>
            <a:ext cx="1667331" cy="1497043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6" name="Picture 15" descr="A picture containing sitting, table, blue, phone&#10;&#10;Description automatically generated">
              <a:extLst>
                <a:ext uri="{FF2B5EF4-FFF2-40B4-BE49-F238E27FC236}">
                  <a16:creationId xmlns:a16="http://schemas.microsoft.com/office/drawing/2014/main" id="{A0EDBCB5-EEBF-4B1F-86E6-1B84098E6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9547" y="2850383"/>
              <a:ext cx="1500253" cy="115723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707F95-1129-48EF-B674-A24F64BE96AC}"/>
              </a:ext>
            </a:extLst>
          </p:cNvPr>
          <p:cNvGrpSpPr/>
          <p:nvPr/>
        </p:nvGrpSpPr>
        <p:grpSpPr>
          <a:xfrm>
            <a:off x="8740392" y="4380291"/>
            <a:ext cx="2060958" cy="1568989"/>
            <a:chOff x="8740392" y="4380291"/>
            <a:chExt cx="2060958" cy="15689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1"/>
              <a:ext cx="2060958" cy="15689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9" name="Picture 18" descr="A close up of a banana&#10;&#10;Description automatically generated">
              <a:extLst>
                <a:ext uri="{FF2B5EF4-FFF2-40B4-BE49-F238E27FC236}">
                  <a16:creationId xmlns:a16="http://schemas.microsoft.com/office/drawing/2014/main" id="{E6F0EC33-837B-4CA2-9BBE-23D2CBB31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4461" y="4540162"/>
              <a:ext cx="1577359" cy="124924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AB324A-49E1-4F3D-A73C-60180C079CDB}"/>
              </a:ext>
            </a:extLst>
          </p:cNvPr>
          <p:cNvGrpSpPr/>
          <p:nvPr/>
        </p:nvGrpSpPr>
        <p:grpSpPr>
          <a:xfrm>
            <a:off x="1682795" y="4433312"/>
            <a:ext cx="2117599" cy="1440160"/>
            <a:chOff x="1682795" y="4433312"/>
            <a:chExt cx="2117599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17599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3" name="Picture 22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6F3A96EF-FB42-4BFF-B22D-8EC37CE09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652" y="4490527"/>
              <a:ext cx="1554794" cy="1330563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C41B62-EF3C-481E-A731-38059A2E5B38}"/>
              </a:ext>
            </a:extLst>
          </p:cNvPr>
          <p:cNvGrpSpPr/>
          <p:nvPr/>
        </p:nvGrpSpPr>
        <p:grpSpPr>
          <a:xfrm>
            <a:off x="1485971" y="2280426"/>
            <a:ext cx="1872000" cy="1764000"/>
            <a:chOff x="1809817" y="1710555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09817" y="1710555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3" name="Picture 42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287CFB2F-055F-4B61-9A83-807F8950C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0661" y="2009318"/>
              <a:ext cx="1662163" cy="92720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050B1AE-3F78-4206-B23C-79DCE063A965}"/>
              </a:ext>
            </a:extLst>
          </p:cNvPr>
          <p:cNvGrpSpPr/>
          <p:nvPr/>
        </p:nvGrpSpPr>
        <p:grpSpPr>
          <a:xfrm>
            <a:off x="549833" y="610478"/>
            <a:ext cx="1862031" cy="1764000"/>
            <a:chOff x="148249" y="744315"/>
            <a:chExt cx="1862031" cy="1764000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48249" y="744315"/>
              <a:ext cx="1862031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6" name="Picture 45" descr="A close up of a basket&#10;&#10;Description automatically generated">
              <a:extLst>
                <a:ext uri="{FF2B5EF4-FFF2-40B4-BE49-F238E27FC236}">
                  <a16:creationId xmlns:a16="http://schemas.microsoft.com/office/drawing/2014/main" id="{9941D99D-B14D-4F0C-9E92-5CBDF5C4D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11" y="773101"/>
              <a:ext cx="1187162" cy="1468007"/>
            </a:xfrm>
            <a:prstGeom prst="rect">
              <a:avLst/>
            </a:prstGeom>
          </p:spPr>
        </p:pic>
      </p:grp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50D74BF2-2D6C-4C0C-8398-6FDB22B3F9B3}"/>
              </a:ext>
            </a:extLst>
          </p:cNvPr>
          <p:cNvSpPr/>
          <p:nvPr/>
        </p:nvSpPr>
        <p:spPr>
          <a:xfrm>
            <a:off x="8032928" y="4321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6" name="Speech Bubble: Rectangle with Corners Rounded 55">
            <a:extLst>
              <a:ext uri="{FF2B5EF4-FFF2-40B4-BE49-F238E27FC236}">
                <a16:creationId xmlns:a16="http://schemas.microsoft.com/office/drawing/2014/main" id="{932FB098-2AAD-46DE-805A-432AA5AE638A}"/>
              </a:ext>
            </a:extLst>
          </p:cNvPr>
          <p:cNvSpPr/>
          <p:nvPr/>
        </p:nvSpPr>
        <p:spPr>
          <a:xfrm>
            <a:off x="8477657" y="2539448"/>
            <a:ext cx="1662145" cy="1497043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7" name="Speech Bubble: Rectangle with Corners Rounded 56">
            <a:extLst>
              <a:ext uri="{FF2B5EF4-FFF2-40B4-BE49-F238E27FC236}">
                <a16:creationId xmlns:a16="http://schemas.microsoft.com/office/drawing/2014/main" id="{78411AB6-1462-4B3D-87F0-5AAAFDDD9749}"/>
              </a:ext>
            </a:extLst>
          </p:cNvPr>
          <p:cNvSpPr/>
          <p:nvPr/>
        </p:nvSpPr>
        <p:spPr>
          <a:xfrm>
            <a:off x="8707974" y="4301513"/>
            <a:ext cx="2125794" cy="1763999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8" name="Speech Bubble: Rectangle with Corners Rounded 57">
            <a:extLst>
              <a:ext uri="{FF2B5EF4-FFF2-40B4-BE49-F238E27FC236}">
                <a16:creationId xmlns:a16="http://schemas.microsoft.com/office/drawing/2014/main" id="{743D8CB7-942B-460F-AC8C-9C392E257A7A}"/>
              </a:ext>
            </a:extLst>
          </p:cNvPr>
          <p:cNvSpPr/>
          <p:nvPr/>
        </p:nvSpPr>
        <p:spPr>
          <a:xfrm>
            <a:off x="1514462" y="4431185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너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B8472FEE-3671-421B-8E09-934B2B6262F5}"/>
              </a:ext>
            </a:extLst>
          </p:cNvPr>
          <p:cNvSpPr/>
          <p:nvPr/>
        </p:nvSpPr>
        <p:spPr>
          <a:xfrm>
            <a:off x="1491650" y="2279960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누</a:t>
            </a:r>
          </a:p>
        </p:txBody>
      </p:sp>
      <p:sp>
        <p:nvSpPr>
          <p:cNvPr id="60" name="Speech Bubble: Rectangle with Corners Rounded 59">
            <a:extLst>
              <a:ext uri="{FF2B5EF4-FFF2-40B4-BE49-F238E27FC236}">
                <a16:creationId xmlns:a16="http://schemas.microsoft.com/office/drawing/2014/main" id="{A0B18BA0-4377-484D-B5A3-99121E23B211}"/>
              </a:ext>
            </a:extLst>
          </p:cNvPr>
          <p:cNvSpPr/>
          <p:nvPr/>
        </p:nvSpPr>
        <p:spPr>
          <a:xfrm>
            <a:off x="552114" y="610478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니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F3967E-2846-48B7-8F16-05291B450AA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ㄴ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949134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790766"/>
            <a:ext cx="10953750" cy="415264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600" dirty="0"/>
              <a:t>* clipart-library.com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* pixabay.com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 ppt</a:t>
            </a:r>
            <a:r>
              <a:rPr lang="ko-KR" altLang="en-US" sz="3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도움 </a:t>
            </a:r>
            <a:r>
              <a:rPr lang="en-US" altLang="ko-KR" sz="3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ko-KR" altLang="en-US" sz="3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https://bizcam.tistory.com/703</a:t>
            </a:r>
            <a:endParaRPr lang="en-US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sz="3600" dirty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ㄷ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227127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ㄷ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D19039-5E5D-4348-84FE-26329D6B1130}"/>
              </a:ext>
            </a:extLst>
          </p:cNvPr>
          <p:cNvSpPr txBox="1"/>
          <p:nvPr/>
        </p:nvSpPr>
        <p:spPr>
          <a:xfrm>
            <a:off x="8791074" y="25185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5050"/>
                </a:solidFill>
              </a:rPr>
              <a:t>Ctrl+click</a:t>
            </a:r>
            <a:endParaRPr lang="en-US" sz="4000" b="1" dirty="0">
              <a:solidFill>
                <a:srgbClr val="FF5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1F3880-F04F-4F65-946A-484363F7943F}"/>
              </a:ext>
            </a:extLst>
          </p:cNvPr>
          <p:cNvSpPr txBox="1"/>
          <p:nvPr/>
        </p:nvSpPr>
        <p:spPr>
          <a:xfrm>
            <a:off x="8791074" y="2651734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5050"/>
                </a:solidFill>
              </a:rPr>
              <a:t>Ctrl+click</a:t>
            </a:r>
            <a:endParaRPr lang="en-US" sz="4000" b="1" dirty="0">
              <a:solidFill>
                <a:srgbClr val="FF505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5276CA-1BF6-4C12-BB39-840A68C0C962}"/>
              </a:ext>
            </a:extLst>
          </p:cNvPr>
          <p:cNvSpPr/>
          <p:nvPr/>
        </p:nvSpPr>
        <p:spPr>
          <a:xfrm>
            <a:off x="802105" y="4053279"/>
            <a:ext cx="115944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https://quizizz.com/admin/quiz/5eb97934561ab6001b472490/unit-%EC%9E%90%EC%9D%8C-%E3%84%B9-%EC%9D%B4-%EB%93%A4%EC%96%B4%EA%B0%84-%EA%B8%80%EC%9E%90%EB%A5%BC-%EB%B0%B0%EC%9B%8C%EC%9A%94</a:t>
            </a:r>
            <a:endParaRPr 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8A7AAD-22EF-4F88-B4A4-3FE8A1AF1038}"/>
              </a:ext>
            </a:extLst>
          </p:cNvPr>
          <p:cNvSpPr/>
          <p:nvPr/>
        </p:nvSpPr>
        <p:spPr>
          <a:xfrm>
            <a:off x="802105" y="1596686"/>
            <a:ext cx="78875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455358"/>
                </a:solidFill>
                <a:latin typeface="hurme_no2-webfont"/>
              </a:rPr>
              <a:t>https://quizlet.com/_8e3kwn?x=1jqt&amp;i=2tig8t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지난주에 </a:t>
            </a:r>
            <a:r>
              <a:rPr lang="ko-KR" altLang="en-US" dirty="0"/>
              <a:t>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561EC0-A390-4F1F-B8C0-805856765CB2}"/>
              </a:ext>
            </a:extLst>
          </p:cNvPr>
          <p:cNvGrpSpPr/>
          <p:nvPr/>
        </p:nvGrpSpPr>
        <p:grpSpPr>
          <a:xfrm>
            <a:off x="8039999" y="439200"/>
            <a:ext cx="1543041" cy="1625402"/>
            <a:chOff x="8039999" y="439200"/>
            <a:chExt cx="1543041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9999" y="439200"/>
              <a:ext cx="1543041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4" name="Picture 2" descr="Golden Gate Bridge Clip art - Golden Arch Cliparts png download - 615*598 - Free Transparent Golden Gate Bridge png Download.">
              <a:extLst>
                <a:ext uri="{FF2B5EF4-FFF2-40B4-BE49-F238E27FC236}">
                  <a16:creationId xmlns:a16="http://schemas.microsoft.com/office/drawing/2014/main" id="{849F14A6-C70A-4334-987E-F25F7A392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1629" y="652671"/>
              <a:ext cx="1249783" cy="1215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B887E1-006C-4198-913F-31DFC0770774}"/>
              </a:ext>
            </a:extLst>
          </p:cNvPr>
          <p:cNvGrpSpPr/>
          <p:nvPr/>
        </p:nvGrpSpPr>
        <p:grpSpPr>
          <a:xfrm>
            <a:off x="9712053" y="1428568"/>
            <a:ext cx="1444901" cy="1435535"/>
            <a:chOff x="8472472" y="2535183"/>
            <a:chExt cx="1444901" cy="1435535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5" name="Picture 4" descr="Iron Clipart">
              <a:extLst>
                <a:ext uri="{FF2B5EF4-FFF2-40B4-BE49-F238E27FC236}">
                  <a16:creationId xmlns:a16="http://schemas.microsoft.com/office/drawing/2014/main" id="{CB473D6D-D2DF-4BE0-839E-9DD0D93F9F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0687" y="2535183"/>
              <a:ext cx="776999" cy="1368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3B0677E-971E-49E8-814E-9CF0603BDF56}"/>
              </a:ext>
            </a:extLst>
          </p:cNvPr>
          <p:cNvGrpSpPr/>
          <p:nvPr/>
        </p:nvGrpSpPr>
        <p:grpSpPr>
          <a:xfrm>
            <a:off x="8945213" y="2979972"/>
            <a:ext cx="1444901" cy="1203625"/>
            <a:chOff x="11191656" y="3382475"/>
            <a:chExt cx="1444901" cy="1203625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11191656" y="3382475"/>
              <a:ext cx="1444901" cy="1203625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3C0415-D001-4FAC-9430-858F4952C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74126" y="3577163"/>
              <a:ext cx="1188534" cy="9908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74D3A5A-5140-41B3-B8E8-33415B47FF51}"/>
              </a:ext>
            </a:extLst>
          </p:cNvPr>
          <p:cNvGrpSpPr/>
          <p:nvPr/>
        </p:nvGrpSpPr>
        <p:grpSpPr>
          <a:xfrm>
            <a:off x="8261629" y="4545552"/>
            <a:ext cx="1542041" cy="1229289"/>
            <a:chOff x="8740392" y="4380292"/>
            <a:chExt cx="1542041" cy="12292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2"/>
              <a:ext cx="1542041" cy="12292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6" name="Picture 65" descr="A picture containing green, table&#10;&#10;Description automatically generated">
              <a:extLst>
                <a:ext uri="{FF2B5EF4-FFF2-40B4-BE49-F238E27FC236}">
                  <a16:creationId xmlns:a16="http://schemas.microsoft.com/office/drawing/2014/main" id="{5087539C-443E-4359-9AED-EE2228866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32" b="12142"/>
            <a:stretch/>
          </p:blipFill>
          <p:spPr>
            <a:xfrm>
              <a:off x="8924977" y="4544080"/>
              <a:ext cx="1261588" cy="942731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FFB599-4FD1-4573-A980-D707419074E2}"/>
              </a:ext>
            </a:extLst>
          </p:cNvPr>
          <p:cNvGrpSpPr/>
          <p:nvPr/>
        </p:nvGrpSpPr>
        <p:grpSpPr>
          <a:xfrm>
            <a:off x="2177799" y="4824130"/>
            <a:ext cx="1504302" cy="1192668"/>
            <a:chOff x="2431603" y="4433312"/>
            <a:chExt cx="1368792" cy="1192668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2431603" y="4433312"/>
              <a:ext cx="1368792" cy="1192668"/>
            </a:xfrm>
            <a:prstGeom prst="wedgeRoundRectCallout">
              <a:avLst>
                <a:gd name="adj1" fmla="val 77758"/>
                <a:gd name="adj2" fmla="val -2232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7" name="Picture 66" descr="A picture containing table, sitting, dark, black&#10;&#10;Description automatically generated">
              <a:extLst>
                <a:ext uri="{FF2B5EF4-FFF2-40B4-BE49-F238E27FC236}">
                  <a16:creationId xmlns:a16="http://schemas.microsoft.com/office/drawing/2014/main" id="{566CF155-6A23-41C8-8856-6A25B4610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3073" y="4601274"/>
              <a:ext cx="948010" cy="848469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58E66A-D07F-46E9-BEB3-9936E987F694}"/>
              </a:ext>
            </a:extLst>
          </p:cNvPr>
          <p:cNvGrpSpPr/>
          <p:nvPr/>
        </p:nvGrpSpPr>
        <p:grpSpPr>
          <a:xfrm>
            <a:off x="825422" y="3600751"/>
            <a:ext cx="1368792" cy="1192668"/>
            <a:chOff x="24279" y="3516144"/>
            <a:chExt cx="1368792" cy="1192668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24279" y="3516144"/>
              <a:ext cx="1368792" cy="1192668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8" name="Picture 2" descr="Child Pray Cartoon">
              <a:extLst>
                <a:ext uri="{FF2B5EF4-FFF2-40B4-BE49-F238E27FC236}">
                  <a16:creationId xmlns:a16="http://schemas.microsoft.com/office/drawing/2014/main" id="{FF858C71-E6C7-4645-9E12-9076FBD275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734" y="3622050"/>
              <a:ext cx="1050053" cy="1050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1C3B7C-2510-4DDF-932D-D74530B7051C}"/>
              </a:ext>
            </a:extLst>
          </p:cNvPr>
          <p:cNvGrpSpPr/>
          <p:nvPr/>
        </p:nvGrpSpPr>
        <p:grpSpPr>
          <a:xfrm>
            <a:off x="2335869" y="2719253"/>
            <a:ext cx="1619494" cy="1351466"/>
            <a:chOff x="1738477" y="2280426"/>
            <a:chExt cx="1619494" cy="135146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738477" y="2280426"/>
              <a:ext cx="1619494" cy="1351466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9" name="Picture 2" descr="What Are the Different Types of Spicy Tofu Foods?">
              <a:extLst>
                <a:ext uri="{FF2B5EF4-FFF2-40B4-BE49-F238E27FC236}">
                  <a16:creationId xmlns:a16="http://schemas.microsoft.com/office/drawing/2014/main" id="{3CDE64BC-6FCB-46F2-99C5-B2B73BAABF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6" t="7722" r="4295" b="9807"/>
            <a:stretch/>
          </p:blipFill>
          <p:spPr bwMode="auto">
            <a:xfrm>
              <a:off x="1963820" y="2535661"/>
              <a:ext cx="1383762" cy="980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31E42A-F6BD-4621-8497-32E634E521E9}"/>
              </a:ext>
            </a:extLst>
          </p:cNvPr>
          <p:cNvGrpSpPr/>
          <p:nvPr/>
        </p:nvGrpSpPr>
        <p:grpSpPr>
          <a:xfrm>
            <a:off x="330290" y="1687559"/>
            <a:ext cx="1546890" cy="1295838"/>
            <a:chOff x="-71092" y="1283955"/>
            <a:chExt cx="154689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-71092" y="1283955"/>
              <a:ext cx="1546890" cy="1295838"/>
            </a:xfrm>
            <a:prstGeom prst="wedgeRoundRectCallout">
              <a:avLst>
                <a:gd name="adj1" fmla="val 121098"/>
                <a:gd name="adj2" fmla="val -2142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0" name="Picture 6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CCC0DA5-C709-49FB-B909-9A74F939B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65" y="1600883"/>
              <a:ext cx="1199490" cy="755679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904312-5C13-4C4C-AA08-BB648F4F60CE}"/>
              </a:ext>
            </a:extLst>
          </p:cNvPr>
          <p:cNvGrpSpPr/>
          <p:nvPr/>
        </p:nvGrpSpPr>
        <p:grpSpPr>
          <a:xfrm>
            <a:off x="1953018" y="538508"/>
            <a:ext cx="1546890" cy="1295838"/>
            <a:chOff x="1953018" y="538508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953018" y="53850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1" name="Picture 2" descr="Clip art dvd">
              <a:extLst>
                <a:ext uri="{FF2B5EF4-FFF2-40B4-BE49-F238E27FC236}">
                  <a16:creationId xmlns:a16="http://schemas.microsoft.com/office/drawing/2014/main" id="{FC80248E-CEBD-48C6-AA9E-FC07104C04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1571" y="708904"/>
              <a:ext cx="1036819" cy="10581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2" name="Speech Bubble: Rectangle with Corners Rounded 71">
            <a:extLst>
              <a:ext uri="{FF2B5EF4-FFF2-40B4-BE49-F238E27FC236}">
                <a16:creationId xmlns:a16="http://schemas.microsoft.com/office/drawing/2014/main" id="{93CC1E3E-B3CB-4C3D-95F2-407CC684250A}"/>
              </a:ext>
            </a:extLst>
          </p:cNvPr>
          <p:cNvSpPr/>
          <p:nvPr/>
        </p:nvSpPr>
        <p:spPr>
          <a:xfrm>
            <a:off x="8029017" y="432801"/>
            <a:ext cx="1548870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3" name="Speech Bubble: Rectangle with Corners Rounded 72">
            <a:extLst>
              <a:ext uri="{FF2B5EF4-FFF2-40B4-BE49-F238E27FC236}">
                <a16:creationId xmlns:a16="http://schemas.microsoft.com/office/drawing/2014/main" id="{5008A400-5A14-45C4-80CC-32E36607A8DF}"/>
              </a:ext>
            </a:extLst>
          </p:cNvPr>
          <p:cNvSpPr/>
          <p:nvPr/>
        </p:nvSpPr>
        <p:spPr>
          <a:xfrm>
            <a:off x="9712053" y="1428632"/>
            <a:ext cx="1440407" cy="1423718"/>
          </a:xfrm>
          <a:prstGeom prst="wedgeRoundRectCallout">
            <a:avLst>
              <a:gd name="adj1" fmla="val -86812"/>
              <a:gd name="adj2" fmla="val 22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id="{FB5B52CF-A890-4173-BB62-4587787807E7}"/>
              </a:ext>
            </a:extLst>
          </p:cNvPr>
          <p:cNvSpPr/>
          <p:nvPr/>
        </p:nvSpPr>
        <p:spPr>
          <a:xfrm>
            <a:off x="8961628" y="2986801"/>
            <a:ext cx="1440407" cy="1203625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더</a:t>
            </a:r>
          </a:p>
        </p:txBody>
      </p:sp>
      <p:sp>
        <p:nvSpPr>
          <p:cNvPr id="75" name="Speech Bubble: Rectangle with Corners Rounded 74">
            <a:extLst>
              <a:ext uri="{FF2B5EF4-FFF2-40B4-BE49-F238E27FC236}">
                <a16:creationId xmlns:a16="http://schemas.microsoft.com/office/drawing/2014/main" id="{294D047A-FE9A-4AAC-8F2F-113D3CE568A2}"/>
              </a:ext>
            </a:extLst>
          </p:cNvPr>
          <p:cNvSpPr/>
          <p:nvPr/>
        </p:nvSpPr>
        <p:spPr>
          <a:xfrm>
            <a:off x="8261913" y="4507461"/>
            <a:ext cx="1590552" cy="138207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</a:t>
            </a:r>
          </a:p>
        </p:txBody>
      </p:sp>
      <p:sp>
        <p:nvSpPr>
          <p:cNvPr id="76" name="Speech Bubble: Rectangle with Corners Rounded 75">
            <a:extLst>
              <a:ext uri="{FF2B5EF4-FFF2-40B4-BE49-F238E27FC236}">
                <a16:creationId xmlns:a16="http://schemas.microsoft.com/office/drawing/2014/main" id="{69B2C6F9-C13D-4BB8-8C0D-E56FE4DDDE75}"/>
              </a:ext>
            </a:extLst>
          </p:cNvPr>
          <p:cNvSpPr/>
          <p:nvPr/>
        </p:nvSpPr>
        <p:spPr>
          <a:xfrm>
            <a:off x="2186261" y="4824130"/>
            <a:ext cx="1509033" cy="1192668"/>
          </a:xfrm>
          <a:prstGeom prst="wedgeRoundRectCallout">
            <a:avLst>
              <a:gd name="adj1" fmla="val 75469"/>
              <a:gd name="adj2" fmla="val -250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7" name="Speech Bubble: Rectangle with Corners Rounded 76">
            <a:extLst>
              <a:ext uri="{FF2B5EF4-FFF2-40B4-BE49-F238E27FC236}">
                <a16:creationId xmlns:a16="http://schemas.microsoft.com/office/drawing/2014/main" id="{2A27126C-705E-4781-B3F0-49B77A83A1F4}"/>
              </a:ext>
            </a:extLst>
          </p:cNvPr>
          <p:cNvSpPr/>
          <p:nvPr/>
        </p:nvSpPr>
        <p:spPr>
          <a:xfrm>
            <a:off x="708948" y="3600751"/>
            <a:ext cx="1509033" cy="1192668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8" name="Speech Bubble: Rectangle with Corners Rounded 77">
            <a:extLst>
              <a:ext uri="{FF2B5EF4-FFF2-40B4-BE49-F238E27FC236}">
                <a16:creationId xmlns:a16="http://schemas.microsoft.com/office/drawing/2014/main" id="{C16B6D13-15BE-4719-A1A1-CE4D847856C5}"/>
              </a:ext>
            </a:extLst>
          </p:cNvPr>
          <p:cNvSpPr/>
          <p:nvPr/>
        </p:nvSpPr>
        <p:spPr>
          <a:xfrm>
            <a:off x="2334455" y="2719253"/>
            <a:ext cx="1625611" cy="1351466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79" name="Speech Bubble: Rectangle with Corners Rounded 78">
            <a:extLst>
              <a:ext uri="{FF2B5EF4-FFF2-40B4-BE49-F238E27FC236}">
                <a16:creationId xmlns:a16="http://schemas.microsoft.com/office/drawing/2014/main" id="{5225C2B4-B6A4-445B-860A-3EB238543C4B}"/>
              </a:ext>
            </a:extLst>
          </p:cNvPr>
          <p:cNvSpPr/>
          <p:nvPr/>
        </p:nvSpPr>
        <p:spPr>
          <a:xfrm>
            <a:off x="307874" y="1678650"/>
            <a:ext cx="1561047" cy="1295838"/>
          </a:xfrm>
          <a:prstGeom prst="wedgeRoundRectCallout">
            <a:avLst>
              <a:gd name="adj1" fmla="val 111407"/>
              <a:gd name="adj2" fmla="val -214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80" name="Speech Bubble: Rectangle with Corners Rounded 79">
            <a:extLst>
              <a:ext uri="{FF2B5EF4-FFF2-40B4-BE49-F238E27FC236}">
                <a16:creationId xmlns:a16="http://schemas.microsoft.com/office/drawing/2014/main" id="{4D7A84E3-86C3-4D04-816B-B8C3F7560698}"/>
              </a:ext>
            </a:extLst>
          </p:cNvPr>
          <p:cNvSpPr/>
          <p:nvPr/>
        </p:nvSpPr>
        <p:spPr>
          <a:xfrm>
            <a:off x="1974651" y="525304"/>
            <a:ext cx="1561047" cy="1295838"/>
          </a:xfrm>
          <a:prstGeom prst="wedgeRoundRectCallout">
            <a:avLst>
              <a:gd name="adj1" fmla="val 79550"/>
              <a:gd name="adj2" fmla="val 828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디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ㄷ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933022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2709</TotalTime>
  <Words>2398</Words>
  <Application>Microsoft Office PowerPoint</Application>
  <PresentationFormat>Widescreen</PresentationFormat>
  <Paragraphs>1139</Paragraphs>
  <Slides>81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2" baseType="lpstr">
      <vt:lpstr>Adobe 고딕 Std B</vt:lpstr>
      <vt:lpstr>hurme_no2-webfont</vt:lpstr>
      <vt:lpstr>맑은 고딕</vt:lpstr>
      <vt:lpstr>경기천년제목M Medium</vt:lpstr>
      <vt:lpstr>경기천년제목OTF Medium</vt:lpstr>
      <vt:lpstr>나눔바른고딕</vt:lpstr>
      <vt:lpstr>헤움햇살162</vt:lpstr>
      <vt:lpstr>Arial</vt:lpstr>
      <vt:lpstr>Calibri</vt:lpstr>
      <vt:lpstr>Calibri Light</vt:lpstr>
      <vt:lpstr>Office Theme</vt:lpstr>
      <vt:lpstr>    고학년을 위한 한국어 기초    Unit 5 자음 “ㄹ”이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somee whang</dc:creator>
  <cp:lastModifiedBy>somee whang</cp:lastModifiedBy>
  <cp:revision>60</cp:revision>
  <dcterms:created xsi:type="dcterms:W3CDTF">2020-05-08T06:45:51Z</dcterms:created>
  <dcterms:modified xsi:type="dcterms:W3CDTF">2020-07-07T20:41:44Z</dcterms:modified>
</cp:coreProperties>
</file>